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321" r:id="rId2"/>
    <p:sldId id="278" r:id="rId3"/>
    <p:sldId id="322" r:id="rId4"/>
    <p:sldId id="301" r:id="rId5"/>
    <p:sldId id="282" r:id="rId6"/>
    <p:sldId id="295" r:id="rId7"/>
    <p:sldId id="303" r:id="rId8"/>
    <p:sldId id="287" r:id="rId9"/>
  </p:sldIdLst>
  <p:sldSz cx="9144000" cy="6858000" type="screen4x3"/>
  <p:notesSz cx="6858000" cy="9144000"/>
  <p:defaultTextStyle>
    <a:defPPr>
      <a:defRPr lang="sv-SE"/>
    </a:defPPr>
    <a:lvl1pPr algn="ctr" rtl="0" fontAlgn="base">
      <a:spcBef>
        <a:spcPct val="0"/>
      </a:spcBef>
      <a:spcAft>
        <a:spcPct val="0"/>
      </a:spcAft>
      <a:defRPr sz="20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0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0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0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707" autoAdjust="0"/>
  </p:normalViewPr>
  <p:slideViewPr>
    <p:cSldViewPr snapToGrid="0">
      <p:cViewPr varScale="1">
        <p:scale>
          <a:sx n="94" d="100"/>
          <a:sy n="94" d="100"/>
        </p:scale>
        <p:origin x="-21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sv-SE"/>
          </a:p>
        </p:txBody>
      </p:sp>
      <p:sp>
        <p:nvSpPr>
          <p:cNvPr id="552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sv-SE"/>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22722FF-2C33-4CB6-A3A8-76C6B33BE064}" type="slidenum">
              <a:rPr lang="sv-SE"/>
              <a:pPr/>
              <a:t>‹Nr.›</a:t>
            </a:fld>
            <a:endParaRPr lang="sv-SE"/>
          </a:p>
        </p:txBody>
      </p:sp>
    </p:spTree>
    <p:extLst>
      <p:ext uri="{BB962C8B-B14F-4D97-AF65-F5344CB8AC3E}">
        <p14:creationId xmlns:p14="http://schemas.microsoft.com/office/powerpoint/2010/main" val="10791334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61443" name="Rectangle 3"/>
          <p:cNvSpPr>
            <a:spLocks noGrp="1" noChangeArrowheads="1"/>
          </p:cNvSpPr>
          <p:nvPr>
            <p:ph type="ctrTitle"/>
          </p:nvPr>
        </p:nvSpPr>
        <p:spPr>
          <a:xfrm>
            <a:off x="1343025" y="2082800"/>
            <a:ext cx="7108825" cy="1470025"/>
          </a:xfrm>
        </p:spPr>
        <p:txBody>
          <a:bodyPr/>
          <a:lstStyle>
            <a:lvl1pPr>
              <a:defRPr>
                <a:solidFill>
                  <a:schemeClr val="bg1"/>
                </a:solidFill>
              </a:defRPr>
            </a:lvl1pPr>
          </a:lstStyle>
          <a:p>
            <a:pPr lvl="0"/>
            <a:r>
              <a:rPr lang="sv-SE" noProof="0" smtClean="0"/>
              <a:t>Klicka här för att ändra format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bildruta höger">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6145200" y="0"/>
            <a:ext cx="2998800" cy="5958000"/>
          </a:xfrm>
        </p:spPr>
        <p:txBody>
          <a:bodyPr anchor="ctr"/>
          <a:lstStyle>
            <a:lvl1pPr marL="0" indent="0" algn="ctr">
              <a:buNone/>
              <a:defRPr sz="1600" baseline="0"/>
            </a:lvl1pPr>
          </a:lstStyle>
          <a:p>
            <a:r>
              <a:rPr lang="sv-SE" dirty="0" smtClean="0"/>
              <a:t>Klicka på ikonen</a:t>
            </a:r>
            <a:br>
              <a:rPr lang="sv-SE" dirty="0" smtClean="0"/>
            </a:br>
            <a:r>
              <a:rPr lang="sv-SE" dirty="0" smtClean="0"/>
              <a:t/>
            </a:r>
            <a:br>
              <a:rPr lang="sv-SE" dirty="0" smtClean="0"/>
            </a:br>
            <a:r>
              <a:rPr lang="sv-SE" dirty="0" smtClean="0"/>
              <a:t>för att lägga till en bild</a:t>
            </a:r>
            <a:endParaRPr lang="sv-SE" dirty="0"/>
          </a:p>
        </p:txBody>
      </p:sp>
      <p:sp>
        <p:nvSpPr>
          <p:cNvPr id="2" name="Platshållare för datum 1"/>
          <p:cNvSpPr>
            <a:spLocks noGrp="1"/>
          </p:cNvSpPr>
          <p:nvPr>
            <p:ph type="dt" sz="half" idx="10"/>
          </p:nvPr>
        </p:nvSpPr>
        <p:spPr/>
        <p:txBody>
          <a:bodyPr/>
          <a:lstStyle>
            <a:lvl1pPr>
              <a:defRPr/>
            </a:lvl1pPr>
          </a:lstStyle>
          <a:p>
            <a:r>
              <a:rPr lang="en-US"/>
              <a:t>|</a:t>
            </a:r>
            <a:r>
              <a:rPr lang="sv-SE" b="0"/>
              <a:t> </a:t>
            </a:r>
            <a:fld id="{2DE91787-8DDD-4553-BA49-E517BF91B878}"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
        <p:nvSpPr>
          <p:cNvPr id="12" name="Rectangle 4"/>
          <p:cNvSpPr>
            <a:spLocks noGrp="1" noChangeArrowheads="1"/>
          </p:cNvSpPr>
          <p:nvPr>
            <p:ph type="title"/>
          </p:nvPr>
        </p:nvSpPr>
        <p:spPr>
          <a:xfrm>
            <a:off x="419100" y="406400"/>
            <a:ext cx="5603875" cy="582613"/>
          </a:xfrm>
        </p:spPr>
        <p:txBody>
          <a:bodyPr/>
          <a:lstStyle/>
          <a:p>
            <a:r>
              <a:rPr lang="sv-SE" smtClean="0"/>
              <a:t>Klicka här för att ändra format</a:t>
            </a:r>
            <a:endParaRPr lang="sv-SE"/>
          </a:p>
        </p:txBody>
      </p:sp>
      <p:sp>
        <p:nvSpPr>
          <p:cNvPr id="13" name="Rectangle 5"/>
          <p:cNvSpPr>
            <a:spLocks noGrp="1" noChangeArrowheads="1"/>
          </p:cNvSpPr>
          <p:nvPr>
            <p:ph type="body" idx="1"/>
          </p:nvPr>
        </p:nvSpPr>
        <p:spPr>
          <a:xfrm>
            <a:off x="423863" y="1130400"/>
            <a:ext cx="5599112" cy="4525963"/>
          </a:xfrm>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225763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2 st bildrutor höger">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6145200" y="3014663"/>
            <a:ext cx="2998800" cy="2941200"/>
          </a:xfrm>
        </p:spPr>
        <p:txBody>
          <a:bodyPr anchor="ctr"/>
          <a:lstStyle>
            <a:lvl1pPr marL="0" indent="0" algn="ctr">
              <a:buNone/>
              <a:defRPr sz="1600" baseline="0"/>
            </a:lvl1pPr>
          </a:lstStyle>
          <a:p>
            <a:r>
              <a:rPr lang="sv-SE" dirty="0" smtClean="0"/>
              <a:t>Klicka på ikonen</a:t>
            </a:r>
            <a:br>
              <a:rPr lang="sv-SE" dirty="0" smtClean="0"/>
            </a:br>
            <a:r>
              <a:rPr lang="sv-SE" dirty="0" smtClean="0"/>
              <a:t/>
            </a:r>
            <a:br>
              <a:rPr lang="sv-SE" dirty="0" smtClean="0"/>
            </a:br>
            <a:r>
              <a:rPr lang="sv-SE" dirty="0" smtClean="0"/>
              <a:t>för att lägga till en bild</a:t>
            </a:r>
            <a:endParaRPr lang="sv-SE" dirty="0"/>
          </a:p>
        </p:txBody>
      </p:sp>
      <p:sp>
        <p:nvSpPr>
          <p:cNvPr id="14" name="Platshållare för bild 12"/>
          <p:cNvSpPr>
            <a:spLocks noGrp="1"/>
          </p:cNvSpPr>
          <p:nvPr>
            <p:ph type="pic" sz="quarter" idx="15" hasCustomPrompt="1"/>
          </p:nvPr>
        </p:nvSpPr>
        <p:spPr>
          <a:xfrm>
            <a:off x="6145200" y="0"/>
            <a:ext cx="2998800" cy="2941200"/>
          </a:xfrm>
        </p:spPr>
        <p:txBody>
          <a:bodyPr anchor="ctr"/>
          <a:lstStyle>
            <a:lvl1pPr marL="0" marR="0" indent="0" algn="ctr" defTabSz="914400" rtl="0" eaLnBrk="1" fontAlgn="base" latinLnBrk="0" hangingPunct="1">
              <a:lnSpc>
                <a:spcPct val="104000"/>
              </a:lnSpc>
              <a:spcBef>
                <a:spcPct val="40000"/>
              </a:spcBef>
              <a:spcAft>
                <a:spcPct val="0"/>
              </a:spcAft>
              <a:buClrTx/>
              <a:buSzTx/>
              <a:buFontTx/>
              <a:buNone/>
              <a:tabLst/>
              <a:defRPr sz="1600"/>
            </a:lvl1pPr>
          </a:lstStyle>
          <a:p>
            <a:r>
              <a:rPr lang="sv-SE" dirty="0" smtClean="0"/>
              <a:t>Klicka på ikonen</a:t>
            </a:r>
            <a:br>
              <a:rPr lang="sv-SE" dirty="0" smtClean="0"/>
            </a:br>
            <a:r>
              <a:rPr lang="sv-SE" dirty="0" smtClean="0"/>
              <a:t/>
            </a:r>
            <a:br>
              <a:rPr lang="sv-SE" dirty="0" smtClean="0"/>
            </a:br>
            <a:r>
              <a:rPr lang="sv-SE" dirty="0" smtClean="0"/>
              <a:t>för att lägga till en bild</a:t>
            </a:r>
          </a:p>
        </p:txBody>
      </p:sp>
      <p:sp>
        <p:nvSpPr>
          <p:cNvPr id="2" name="Platshållare för datum 1"/>
          <p:cNvSpPr>
            <a:spLocks noGrp="1"/>
          </p:cNvSpPr>
          <p:nvPr>
            <p:ph type="dt" sz="half" idx="10"/>
          </p:nvPr>
        </p:nvSpPr>
        <p:spPr/>
        <p:txBody>
          <a:bodyPr/>
          <a:lstStyle>
            <a:lvl1pPr>
              <a:defRPr/>
            </a:lvl1pPr>
          </a:lstStyle>
          <a:p>
            <a:r>
              <a:rPr lang="en-US"/>
              <a:t>|</a:t>
            </a:r>
            <a:r>
              <a:rPr lang="sv-SE" b="0"/>
              <a:t> </a:t>
            </a:r>
            <a:fld id="{AC0725DD-FD30-4483-8A61-A8B5E91909D3}"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
        <p:nvSpPr>
          <p:cNvPr id="12" name="Rectangle 4"/>
          <p:cNvSpPr>
            <a:spLocks noGrp="1" noChangeArrowheads="1"/>
          </p:cNvSpPr>
          <p:nvPr>
            <p:ph type="title"/>
          </p:nvPr>
        </p:nvSpPr>
        <p:spPr>
          <a:xfrm>
            <a:off x="419100" y="406400"/>
            <a:ext cx="5603875" cy="582613"/>
          </a:xfrm>
        </p:spPr>
        <p:txBody>
          <a:bodyPr/>
          <a:lstStyle/>
          <a:p>
            <a:r>
              <a:rPr lang="sv-SE" smtClean="0"/>
              <a:t>Klicka här för att ändra format</a:t>
            </a:r>
            <a:endParaRPr lang="sv-SE" dirty="0"/>
          </a:p>
        </p:txBody>
      </p:sp>
      <p:sp>
        <p:nvSpPr>
          <p:cNvPr id="13" name="Rectangle 5"/>
          <p:cNvSpPr>
            <a:spLocks noGrp="1" noChangeArrowheads="1"/>
          </p:cNvSpPr>
          <p:nvPr>
            <p:ph type="body" idx="1"/>
          </p:nvPr>
        </p:nvSpPr>
        <p:spPr>
          <a:xfrm>
            <a:off x="423863" y="1130400"/>
            <a:ext cx="5599112" cy="4525963"/>
          </a:xfrm>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499436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punktlista, 2 st bildrutor vänster">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0" y="3014663"/>
            <a:ext cx="2998800" cy="2941200"/>
          </a:xfrm>
        </p:spPr>
        <p:txBody>
          <a:bodyPr anchor="ctr"/>
          <a:lstStyle>
            <a:lvl1pPr marL="0" indent="0" algn="ctr">
              <a:buNone/>
              <a:defRPr sz="1600" baseline="0"/>
            </a:lvl1pPr>
          </a:lstStyle>
          <a:p>
            <a:r>
              <a:rPr lang="sv-SE" dirty="0" smtClean="0"/>
              <a:t>Klicka på ikonen</a:t>
            </a:r>
            <a:br>
              <a:rPr lang="sv-SE" dirty="0" smtClean="0"/>
            </a:br>
            <a:r>
              <a:rPr lang="sv-SE" dirty="0" smtClean="0"/>
              <a:t/>
            </a:r>
            <a:br>
              <a:rPr lang="sv-SE" dirty="0" smtClean="0"/>
            </a:br>
            <a:r>
              <a:rPr lang="sv-SE" dirty="0" smtClean="0"/>
              <a:t>för att lägga till en bild</a:t>
            </a:r>
            <a:endParaRPr lang="sv-SE" dirty="0"/>
          </a:p>
        </p:txBody>
      </p:sp>
      <p:sp>
        <p:nvSpPr>
          <p:cNvPr id="14" name="Platshållare för bild 12"/>
          <p:cNvSpPr>
            <a:spLocks noGrp="1"/>
          </p:cNvSpPr>
          <p:nvPr>
            <p:ph type="pic" sz="quarter" idx="15" hasCustomPrompt="1"/>
          </p:nvPr>
        </p:nvSpPr>
        <p:spPr>
          <a:xfrm>
            <a:off x="0" y="0"/>
            <a:ext cx="2998800" cy="2941200"/>
          </a:xfrm>
        </p:spPr>
        <p:txBody>
          <a:bodyPr anchor="ctr"/>
          <a:lstStyle>
            <a:lvl1pPr marL="0" marR="0" indent="0" algn="ctr" defTabSz="914400" rtl="0" eaLnBrk="1" fontAlgn="base" latinLnBrk="0" hangingPunct="1">
              <a:lnSpc>
                <a:spcPct val="104000"/>
              </a:lnSpc>
              <a:spcBef>
                <a:spcPct val="40000"/>
              </a:spcBef>
              <a:spcAft>
                <a:spcPct val="0"/>
              </a:spcAft>
              <a:buClrTx/>
              <a:buSzTx/>
              <a:buFontTx/>
              <a:buNone/>
              <a:tabLst/>
              <a:defRPr sz="1600"/>
            </a:lvl1pPr>
          </a:lstStyle>
          <a:p>
            <a:r>
              <a:rPr lang="sv-SE" dirty="0" smtClean="0"/>
              <a:t>Klicka på ikonen</a:t>
            </a:r>
            <a:br>
              <a:rPr lang="sv-SE" dirty="0" smtClean="0"/>
            </a:br>
            <a:r>
              <a:rPr lang="sv-SE" dirty="0" smtClean="0"/>
              <a:t/>
            </a:r>
            <a:br>
              <a:rPr lang="sv-SE" dirty="0" smtClean="0"/>
            </a:br>
            <a:r>
              <a:rPr lang="sv-SE" dirty="0" smtClean="0"/>
              <a:t>för att lägga till en bild</a:t>
            </a:r>
          </a:p>
        </p:txBody>
      </p:sp>
      <p:sp>
        <p:nvSpPr>
          <p:cNvPr id="2" name="Platshållare för datum 1"/>
          <p:cNvSpPr>
            <a:spLocks noGrp="1"/>
          </p:cNvSpPr>
          <p:nvPr>
            <p:ph type="dt" sz="half" idx="10"/>
          </p:nvPr>
        </p:nvSpPr>
        <p:spPr/>
        <p:txBody>
          <a:bodyPr/>
          <a:lstStyle>
            <a:lvl1pPr>
              <a:defRPr/>
            </a:lvl1pPr>
          </a:lstStyle>
          <a:p>
            <a:r>
              <a:rPr lang="en-US"/>
              <a:t>|</a:t>
            </a:r>
            <a:r>
              <a:rPr lang="sv-SE" b="0"/>
              <a:t> </a:t>
            </a:r>
            <a:fld id="{CA331845-6999-48C9-9D78-EE9C30B8000C}"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
        <p:nvSpPr>
          <p:cNvPr id="9" name="Rectangle 2"/>
          <p:cNvSpPr>
            <a:spLocks noGrp="1" noChangeArrowheads="1"/>
          </p:cNvSpPr>
          <p:nvPr>
            <p:ph type="title"/>
          </p:nvPr>
        </p:nvSpPr>
        <p:spPr>
          <a:xfrm>
            <a:off x="3241675" y="406400"/>
            <a:ext cx="5568950" cy="582613"/>
          </a:xfrm>
        </p:spPr>
        <p:txBody>
          <a:bodyPr/>
          <a:lstStyle/>
          <a:p>
            <a:r>
              <a:rPr lang="sv-SE" smtClean="0"/>
              <a:t>Klicka här för att ändra format</a:t>
            </a:r>
            <a:endParaRPr lang="sv-SE"/>
          </a:p>
        </p:txBody>
      </p:sp>
      <p:sp>
        <p:nvSpPr>
          <p:cNvPr id="10" name="Rectangle 3"/>
          <p:cNvSpPr>
            <a:spLocks noGrp="1" noChangeArrowheads="1"/>
          </p:cNvSpPr>
          <p:nvPr>
            <p:ph type="body" idx="1"/>
          </p:nvPr>
        </p:nvSpPr>
        <p:spPr>
          <a:xfrm>
            <a:off x="3263900" y="1130400"/>
            <a:ext cx="5545138" cy="4525963"/>
          </a:xfrm>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3939167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punktlista, bildruta">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4134900" y="1131888"/>
            <a:ext cx="4590000" cy="4525200"/>
          </a:xfrm>
        </p:spPr>
        <p:txBody>
          <a:bodyPr anchor="ctr"/>
          <a:lstStyle>
            <a:lvl1pPr marL="0" indent="0" algn="ctr">
              <a:buNone/>
              <a:defRPr sz="1600" baseline="0"/>
            </a:lvl1pPr>
          </a:lstStyle>
          <a:p>
            <a:r>
              <a:rPr lang="sv-SE" dirty="0" smtClean="0"/>
              <a:t>Klicka på ikonen</a:t>
            </a:r>
            <a:br>
              <a:rPr lang="sv-SE" dirty="0" smtClean="0"/>
            </a:br>
            <a:r>
              <a:rPr lang="sv-SE" dirty="0" smtClean="0"/>
              <a:t/>
            </a:r>
            <a:br>
              <a:rPr lang="sv-SE" dirty="0" smtClean="0"/>
            </a:br>
            <a:r>
              <a:rPr lang="sv-SE" dirty="0" smtClean="0"/>
              <a:t>för att lägga till en bild</a:t>
            </a:r>
            <a:endParaRPr lang="sv-SE" dirty="0"/>
          </a:p>
        </p:txBody>
      </p:sp>
      <p:sp>
        <p:nvSpPr>
          <p:cNvPr id="2" name="Platshållare för datum 1"/>
          <p:cNvSpPr>
            <a:spLocks noGrp="1"/>
          </p:cNvSpPr>
          <p:nvPr>
            <p:ph type="dt" sz="half" idx="10"/>
          </p:nvPr>
        </p:nvSpPr>
        <p:spPr/>
        <p:txBody>
          <a:bodyPr/>
          <a:lstStyle>
            <a:lvl1pPr>
              <a:defRPr/>
            </a:lvl1pPr>
          </a:lstStyle>
          <a:p>
            <a:r>
              <a:rPr lang="en-US"/>
              <a:t>|</a:t>
            </a:r>
            <a:r>
              <a:rPr lang="sv-SE" b="0"/>
              <a:t> </a:t>
            </a:r>
            <a:fld id="{1019A2C1-7FA5-4C23-9706-3C6AD76198D6}"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
        <p:nvSpPr>
          <p:cNvPr id="8" name="Rectangle 2"/>
          <p:cNvSpPr>
            <a:spLocks noGrp="1" noChangeArrowheads="1"/>
          </p:cNvSpPr>
          <p:nvPr>
            <p:ph type="title"/>
          </p:nvPr>
        </p:nvSpPr>
        <p:spPr>
          <a:xfrm>
            <a:off x="419100" y="406400"/>
            <a:ext cx="8305800" cy="582613"/>
          </a:xfrm>
        </p:spPr>
        <p:txBody>
          <a:bodyPr/>
          <a:lstStyle/>
          <a:p>
            <a:r>
              <a:rPr lang="sv-SE" smtClean="0"/>
              <a:t>Klicka här för att ändra format</a:t>
            </a:r>
            <a:endParaRPr lang="sv-SE"/>
          </a:p>
        </p:txBody>
      </p:sp>
      <p:sp>
        <p:nvSpPr>
          <p:cNvPr id="9" name="Rectangle 3"/>
          <p:cNvSpPr>
            <a:spLocks noGrp="1" noChangeArrowheads="1"/>
          </p:cNvSpPr>
          <p:nvPr>
            <p:ph type="body" idx="1"/>
          </p:nvPr>
        </p:nvSpPr>
        <p:spPr>
          <a:xfrm>
            <a:off x="423863" y="1131888"/>
            <a:ext cx="3322637" cy="4525962"/>
          </a:xfrm>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213588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lvl1pPr>
              <a:defRPr/>
            </a:lvl1pPr>
          </a:lstStyle>
          <a:p>
            <a:r>
              <a:rPr lang="en-US"/>
              <a:t>|</a:t>
            </a:r>
            <a:r>
              <a:rPr lang="sv-SE" b="0"/>
              <a:t> </a:t>
            </a:r>
            <a:fld id="{BE36BDAC-B4BA-444C-9932-1AFBAA1C27CD}" type="datetime1">
              <a:rPr lang="sv-SE" b="0" smtClean="0"/>
              <a:t>2016-09-01</a:t>
            </a:fld>
            <a:endParaRPr lang="sv-SE" b="0"/>
          </a:p>
        </p:txBody>
      </p:sp>
      <p:sp>
        <p:nvSpPr>
          <p:cNvPr id="5" name="Platshållare för sidfot 4"/>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6" name="Platshållare för bildnummer 5"/>
          <p:cNvSpPr>
            <a:spLocks noGrp="1"/>
          </p:cNvSpPr>
          <p:nvPr>
            <p:ph type="sldNum" sz="quarter" idx="12"/>
          </p:nvPr>
        </p:nvSpPr>
        <p:spPr/>
        <p:txBody>
          <a:bodyPr/>
          <a:lstStyle>
            <a:lvl1pPr>
              <a:defRPr/>
            </a:lvl1pPr>
          </a:lstStyle>
          <a:p>
            <a:fld id="{147F4C95-AB21-461C-B50F-2C8E2482E886}" type="slidenum">
              <a:rPr lang="sv-SE"/>
              <a:pPr/>
              <a:t>‹Nr.›</a:t>
            </a:fld>
            <a:r>
              <a:rPr lang="sv-SE"/>
              <a:t> </a:t>
            </a:r>
            <a:endParaRPr lang="en-US">
              <a:cs typeface="Arial" panose="020B0604020202020204" pitchFamily="34" charset="0"/>
            </a:endParaRPr>
          </a:p>
        </p:txBody>
      </p:sp>
    </p:spTree>
    <p:extLst>
      <p:ext uri="{BB962C8B-B14F-4D97-AF65-F5344CB8AC3E}">
        <p14:creationId xmlns:p14="http://schemas.microsoft.com/office/powerpoint/2010/main" val="3268939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8650" y="1342346"/>
            <a:ext cx="7886700" cy="2852737"/>
          </a:xfrm>
        </p:spPr>
        <p:txBody>
          <a:bodyPr anchor="b"/>
          <a:lstStyle>
            <a:lvl1pPr algn="l">
              <a:defRPr sz="5400" baseline="0"/>
            </a:lvl1pPr>
          </a:lstStyle>
          <a:p>
            <a:r>
              <a:rPr lang="sv-SE" dirty="0" smtClean="0"/>
              <a:t>Skriv avsnittsrubrik här</a:t>
            </a:r>
            <a:endParaRPr lang="sv-SE" dirty="0"/>
          </a:p>
        </p:txBody>
      </p:sp>
      <p:sp>
        <p:nvSpPr>
          <p:cNvPr id="3" name="Platshållare för text 2"/>
          <p:cNvSpPr>
            <a:spLocks noGrp="1"/>
          </p:cNvSpPr>
          <p:nvPr>
            <p:ph type="body" idx="1"/>
          </p:nvPr>
        </p:nvSpPr>
        <p:spPr>
          <a:xfrm>
            <a:off x="628650" y="4222071"/>
            <a:ext cx="7886700" cy="1500187"/>
          </a:xfrm>
        </p:spPr>
        <p:txBody>
          <a:bodyPr/>
          <a:lstStyle>
            <a:lvl1pPr marL="0" indent="0" algn="l">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r>
              <a:rPr lang="en-US"/>
              <a:t>|</a:t>
            </a:r>
            <a:r>
              <a:rPr lang="sv-SE" b="0"/>
              <a:t> </a:t>
            </a:r>
            <a:fld id="{B80BF509-CE2E-4360-81AA-AC6AB2790111}" type="datetime1">
              <a:rPr lang="sv-SE" b="0" smtClean="0"/>
              <a:t>2016-09-01</a:t>
            </a:fld>
            <a:endParaRPr lang="sv-SE" b="0"/>
          </a:p>
        </p:txBody>
      </p:sp>
      <p:sp>
        <p:nvSpPr>
          <p:cNvPr id="5" name="Platshållare för sidfot 4"/>
          <p:cNvSpPr>
            <a:spLocks noGrp="1"/>
          </p:cNvSpPr>
          <p:nvPr>
            <p:ph type="ftr" sz="quarter" idx="11"/>
          </p:nvPr>
        </p:nvSpPr>
        <p:spPr/>
        <p:txBody>
          <a:bodyPr/>
          <a:lstStyle>
            <a:lvl1pPr>
              <a:defRPr cap="all" baseline="0"/>
            </a:lvl1pPr>
          </a:lstStyle>
          <a:p>
            <a:r>
              <a:rPr lang="sv-SE" smtClean="0"/>
              <a:t>Varför behöver vi stora regioner i hela landet?</a:t>
            </a:r>
            <a:endParaRPr lang="sv-SE"/>
          </a:p>
        </p:txBody>
      </p:sp>
      <p:sp>
        <p:nvSpPr>
          <p:cNvPr id="6" name="Platshållare för bildnummer 5"/>
          <p:cNvSpPr>
            <a:spLocks noGrp="1"/>
          </p:cNvSpPr>
          <p:nvPr>
            <p:ph type="sldNum" sz="quarter" idx="12"/>
          </p:nvPr>
        </p:nvSpPr>
        <p:spPr/>
        <p:txBody>
          <a:bodyPr/>
          <a:lstStyle>
            <a:lvl1pPr>
              <a:defRPr/>
            </a:lvl1pPr>
          </a:lstStyle>
          <a:p>
            <a:fld id="{91A37274-9CE8-4320-9FB9-85E3B58EC048}" type="slidenum">
              <a:rPr lang="sv-SE"/>
              <a:pPr/>
              <a:t>‹Nr.›</a:t>
            </a:fld>
            <a:r>
              <a:rPr lang="sv-SE"/>
              <a:t> </a:t>
            </a:r>
            <a:endParaRPr lang="en-US">
              <a:cs typeface="Arial" panose="020B0604020202020204" pitchFamily="34" charset="0"/>
            </a:endParaRPr>
          </a:p>
        </p:txBody>
      </p:sp>
    </p:spTree>
    <p:extLst>
      <p:ext uri="{BB962C8B-B14F-4D97-AF65-F5344CB8AC3E}">
        <p14:creationId xmlns:p14="http://schemas.microsoft.com/office/powerpoint/2010/main" val="3392394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r>
              <a:rPr lang="en-US"/>
              <a:t>|</a:t>
            </a:r>
            <a:r>
              <a:rPr lang="sv-SE" b="0"/>
              <a:t> </a:t>
            </a:r>
            <a:fld id="{2E681C55-7B27-4D9F-9CE8-A898F60AAD0B}" type="datetime1">
              <a:rPr lang="sv-SE" b="0" smtClean="0"/>
              <a:t>2016-09-01</a:t>
            </a:fld>
            <a:endParaRPr lang="sv-SE" b="0"/>
          </a:p>
        </p:txBody>
      </p:sp>
      <p:sp>
        <p:nvSpPr>
          <p:cNvPr id="4" name="Platshållare för sidfot 3"/>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5" name="Platshållare för bildnummer 4"/>
          <p:cNvSpPr>
            <a:spLocks noGrp="1"/>
          </p:cNvSpPr>
          <p:nvPr>
            <p:ph type="sldNum" sz="quarter" idx="12"/>
          </p:nvPr>
        </p:nvSpPr>
        <p:spPr/>
        <p:txBody>
          <a:bodyPr/>
          <a:lstStyle>
            <a:lvl1pPr>
              <a:defRPr/>
            </a:lvl1pPr>
          </a:lstStyle>
          <a:p>
            <a:fld id="{39BEC72D-DE90-44EA-A63A-A5B91EE644AD}" type="slidenum">
              <a:rPr lang="sv-SE"/>
              <a:pPr/>
              <a:t>‹Nr.›</a:t>
            </a:fld>
            <a:r>
              <a:rPr lang="sv-SE"/>
              <a:t> </a:t>
            </a:r>
            <a:endParaRPr lang="en-US">
              <a:cs typeface="Arial" panose="020B0604020202020204" pitchFamily="34" charset="0"/>
            </a:endParaRPr>
          </a:p>
        </p:txBody>
      </p:sp>
    </p:spTree>
    <p:extLst>
      <p:ext uri="{BB962C8B-B14F-4D97-AF65-F5344CB8AC3E}">
        <p14:creationId xmlns:p14="http://schemas.microsoft.com/office/powerpoint/2010/main" val="363155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r>
              <a:rPr lang="en-US"/>
              <a:t>|</a:t>
            </a:r>
            <a:r>
              <a:rPr lang="sv-SE" b="0"/>
              <a:t> </a:t>
            </a:r>
            <a:fld id="{8A399668-9DDA-4576-9A56-A64E2DC06749}"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Tree>
    <p:extLst>
      <p:ext uri="{BB962C8B-B14F-4D97-AF65-F5344CB8AC3E}">
        <p14:creationId xmlns:p14="http://schemas.microsoft.com/office/powerpoint/2010/main" val="194683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punktlista, 3 st bildrutor ovan">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0" y="0"/>
            <a:ext cx="2998800" cy="2415600"/>
          </a:xfrm>
        </p:spPr>
        <p:txBody>
          <a:bodyPr anchor="ctr"/>
          <a:lstStyle>
            <a:lvl1pPr marL="0" marR="0" indent="0" algn="ctr" defTabSz="914400" rtl="0" eaLnBrk="1" fontAlgn="base" latinLnBrk="0" hangingPunct="1">
              <a:lnSpc>
                <a:spcPct val="104000"/>
              </a:lnSpc>
              <a:spcBef>
                <a:spcPct val="40000"/>
              </a:spcBef>
              <a:spcAft>
                <a:spcPct val="0"/>
              </a:spcAft>
              <a:buClrTx/>
              <a:buSzTx/>
              <a:buFontTx/>
              <a:buNone/>
              <a:tabLst/>
              <a:defRPr sz="1600"/>
            </a:lvl1pPr>
          </a:lstStyle>
          <a:p>
            <a:r>
              <a:rPr lang="sv-SE" dirty="0" smtClean="0"/>
              <a:t>Klicka på ikonen</a:t>
            </a:r>
            <a:br>
              <a:rPr lang="sv-SE" dirty="0" smtClean="0"/>
            </a:br>
            <a:r>
              <a:rPr lang="sv-SE" dirty="0" smtClean="0"/>
              <a:t/>
            </a:r>
            <a:br>
              <a:rPr lang="sv-SE" dirty="0" smtClean="0"/>
            </a:br>
            <a:r>
              <a:rPr lang="sv-SE" dirty="0" smtClean="0"/>
              <a:t>för att lägga till en bild</a:t>
            </a:r>
          </a:p>
        </p:txBody>
      </p:sp>
      <p:sp>
        <p:nvSpPr>
          <p:cNvPr id="13" name="Platshållare för bild 12"/>
          <p:cNvSpPr>
            <a:spLocks noGrp="1"/>
          </p:cNvSpPr>
          <p:nvPr>
            <p:ph type="pic" sz="quarter" idx="14" hasCustomPrompt="1"/>
          </p:nvPr>
        </p:nvSpPr>
        <p:spPr>
          <a:xfrm>
            <a:off x="3072600" y="0"/>
            <a:ext cx="2998800" cy="2415600"/>
          </a:xfrm>
        </p:spPr>
        <p:txBody>
          <a:bodyPr anchor="ctr"/>
          <a:lstStyle>
            <a:lvl1pPr marL="0" marR="0" indent="0" algn="ctr" defTabSz="914400" rtl="0" eaLnBrk="1" fontAlgn="base" latinLnBrk="0" hangingPunct="1">
              <a:lnSpc>
                <a:spcPct val="104000"/>
              </a:lnSpc>
              <a:spcBef>
                <a:spcPct val="40000"/>
              </a:spcBef>
              <a:spcAft>
                <a:spcPct val="0"/>
              </a:spcAft>
              <a:buClrTx/>
              <a:buSzTx/>
              <a:buFontTx/>
              <a:buNone/>
              <a:tabLst/>
              <a:defRPr sz="1600"/>
            </a:lvl1pPr>
          </a:lstStyle>
          <a:p>
            <a:r>
              <a:rPr lang="sv-SE" dirty="0" smtClean="0"/>
              <a:t>Klicka på ikonen</a:t>
            </a:r>
            <a:br>
              <a:rPr lang="sv-SE" dirty="0" smtClean="0"/>
            </a:br>
            <a:r>
              <a:rPr lang="sv-SE" dirty="0" smtClean="0"/>
              <a:t/>
            </a:r>
            <a:br>
              <a:rPr lang="sv-SE" dirty="0" smtClean="0"/>
            </a:br>
            <a:r>
              <a:rPr lang="sv-SE" dirty="0" smtClean="0"/>
              <a:t>för att lägga till en bild</a:t>
            </a:r>
          </a:p>
        </p:txBody>
      </p:sp>
      <p:sp>
        <p:nvSpPr>
          <p:cNvPr id="14" name="Platshållare för bild 12"/>
          <p:cNvSpPr>
            <a:spLocks noGrp="1"/>
          </p:cNvSpPr>
          <p:nvPr>
            <p:ph type="pic" sz="quarter" idx="15" hasCustomPrompt="1"/>
          </p:nvPr>
        </p:nvSpPr>
        <p:spPr>
          <a:xfrm>
            <a:off x="6145200" y="0"/>
            <a:ext cx="2998800" cy="2415600"/>
          </a:xfrm>
        </p:spPr>
        <p:txBody>
          <a:bodyPr anchor="ctr"/>
          <a:lstStyle>
            <a:lvl1pPr marL="0" marR="0" indent="0" algn="ctr" defTabSz="914400" rtl="0" eaLnBrk="1" fontAlgn="base" latinLnBrk="0" hangingPunct="1">
              <a:lnSpc>
                <a:spcPct val="104000"/>
              </a:lnSpc>
              <a:spcBef>
                <a:spcPct val="40000"/>
              </a:spcBef>
              <a:spcAft>
                <a:spcPct val="0"/>
              </a:spcAft>
              <a:buClrTx/>
              <a:buSzTx/>
              <a:buFontTx/>
              <a:buNone/>
              <a:tabLst/>
              <a:defRPr sz="1600"/>
            </a:lvl1pPr>
          </a:lstStyle>
          <a:p>
            <a:r>
              <a:rPr lang="sv-SE" dirty="0" smtClean="0"/>
              <a:t>Klicka på ikonen</a:t>
            </a:r>
            <a:br>
              <a:rPr lang="sv-SE" dirty="0" smtClean="0"/>
            </a:br>
            <a:r>
              <a:rPr lang="sv-SE" dirty="0" smtClean="0"/>
              <a:t/>
            </a:r>
            <a:br>
              <a:rPr lang="sv-SE" dirty="0" smtClean="0"/>
            </a:br>
            <a:r>
              <a:rPr lang="sv-SE" dirty="0" smtClean="0"/>
              <a:t>för att lägga till en bild</a:t>
            </a:r>
          </a:p>
        </p:txBody>
      </p:sp>
      <p:sp>
        <p:nvSpPr>
          <p:cNvPr id="2" name="Platshållare för datum 1"/>
          <p:cNvSpPr>
            <a:spLocks noGrp="1"/>
          </p:cNvSpPr>
          <p:nvPr>
            <p:ph type="dt" sz="half" idx="10"/>
          </p:nvPr>
        </p:nvSpPr>
        <p:spPr/>
        <p:txBody>
          <a:bodyPr/>
          <a:lstStyle>
            <a:lvl1pPr>
              <a:defRPr/>
            </a:lvl1pPr>
          </a:lstStyle>
          <a:p>
            <a:r>
              <a:rPr lang="en-US"/>
              <a:t>|</a:t>
            </a:r>
            <a:r>
              <a:rPr lang="sv-SE" b="0"/>
              <a:t> </a:t>
            </a:r>
            <a:fld id="{B220FA08-CE5B-4BE9-B5B5-77A4B47BA51D}"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
        <p:nvSpPr>
          <p:cNvPr id="5" name="Rectangle 2"/>
          <p:cNvSpPr>
            <a:spLocks noGrp="1" noChangeArrowheads="1"/>
          </p:cNvSpPr>
          <p:nvPr>
            <p:ph type="title"/>
          </p:nvPr>
        </p:nvSpPr>
        <p:spPr>
          <a:xfrm>
            <a:off x="419100" y="2628900"/>
            <a:ext cx="8305800" cy="582613"/>
          </a:xfrm>
        </p:spPr>
        <p:txBody>
          <a:bodyPr/>
          <a:lstStyle/>
          <a:p>
            <a:r>
              <a:rPr lang="sv-SE" smtClean="0"/>
              <a:t>Klicka här för att ändra format</a:t>
            </a:r>
            <a:endParaRPr lang="sv-SE" dirty="0"/>
          </a:p>
        </p:txBody>
      </p:sp>
      <p:sp>
        <p:nvSpPr>
          <p:cNvPr id="6" name="Rectangle 3"/>
          <p:cNvSpPr>
            <a:spLocks noGrp="1" noChangeArrowheads="1"/>
          </p:cNvSpPr>
          <p:nvPr>
            <p:ph type="body" idx="1"/>
          </p:nvPr>
        </p:nvSpPr>
        <p:spPr>
          <a:xfrm>
            <a:off x="423863" y="3405188"/>
            <a:ext cx="8305800" cy="2397125"/>
          </a:xfrm>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3246641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punktlista, 2 st bildrutor ovan">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0" y="0"/>
            <a:ext cx="4536000" cy="2415600"/>
          </a:xfrm>
        </p:spPr>
        <p:txBody>
          <a:bodyPr anchor="ctr"/>
          <a:lstStyle>
            <a:lvl1pPr marL="0" indent="0" algn="ctr">
              <a:buNone/>
              <a:defRPr sz="1600" baseline="0"/>
            </a:lvl1pPr>
          </a:lstStyle>
          <a:p>
            <a:r>
              <a:rPr lang="sv-SE" dirty="0" smtClean="0"/>
              <a:t>Klicka på ikonen</a:t>
            </a:r>
            <a:br>
              <a:rPr lang="sv-SE" dirty="0" smtClean="0"/>
            </a:br>
            <a:r>
              <a:rPr lang="sv-SE" dirty="0" smtClean="0"/>
              <a:t/>
            </a:r>
            <a:br>
              <a:rPr lang="sv-SE" dirty="0" smtClean="0"/>
            </a:br>
            <a:r>
              <a:rPr lang="sv-SE" dirty="0" smtClean="0"/>
              <a:t>för att lägga till en bild</a:t>
            </a:r>
            <a:endParaRPr lang="sv-SE" dirty="0"/>
          </a:p>
        </p:txBody>
      </p:sp>
      <p:sp>
        <p:nvSpPr>
          <p:cNvPr id="14" name="Platshållare för bild 12"/>
          <p:cNvSpPr>
            <a:spLocks noGrp="1"/>
          </p:cNvSpPr>
          <p:nvPr>
            <p:ph type="pic" sz="quarter" idx="15" hasCustomPrompt="1"/>
          </p:nvPr>
        </p:nvSpPr>
        <p:spPr>
          <a:xfrm>
            <a:off x="4608000" y="0"/>
            <a:ext cx="4536000" cy="2415600"/>
          </a:xfrm>
        </p:spPr>
        <p:txBody>
          <a:bodyPr anchor="ctr"/>
          <a:lstStyle>
            <a:lvl1pPr marL="0" marR="0" indent="0" algn="ctr" defTabSz="914400" rtl="0" eaLnBrk="1" fontAlgn="base" latinLnBrk="0" hangingPunct="1">
              <a:lnSpc>
                <a:spcPct val="104000"/>
              </a:lnSpc>
              <a:spcBef>
                <a:spcPct val="40000"/>
              </a:spcBef>
              <a:spcAft>
                <a:spcPct val="0"/>
              </a:spcAft>
              <a:buClrTx/>
              <a:buSzTx/>
              <a:buFontTx/>
              <a:buNone/>
              <a:tabLst/>
              <a:defRPr sz="1600"/>
            </a:lvl1pPr>
          </a:lstStyle>
          <a:p>
            <a:r>
              <a:rPr lang="sv-SE" dirty="0" smtClean="0"/>
              <a:t>Klicka på ikonen</a:t>
            </a:r>
            <a:br>
              <a:rPr lang="sv-SE" dirty="0" smtClean="0"/>
            </a:br>
            <a:r>
              <a:rPr lang="sv-SE" dirty="0" smtClean="0"/>
              <a:t/>
            </a:r>
            <a:br>
              <a:rPr lang="sv-SE" dirty="0" smtClean="0"/>
            </a:br>
            <a:r>
              <a:rPr lang="sv-SE" dirty="0" smtClean="0"/>
              <a:t>för att lägga till en bild</a:t>
            </a:r>
          </a:p>
        </p:txBody>
      </p:sp>
      <p:sp>
        <p:nvSpPr>
          <p:cNvPr id="2" name="Platshållare för datum 1"/>
          <p:cNvSpPr>
            <a:spLocks noGrp="1"/>
          </p:cNvSpPr>
          <p:nvPr>
            <p:ph type="dt" sz="half" idx="10"/>
          </p:nvPr>
        </p:nvSpPr>
        <p:spPr/>
        <p:txBody>
          <a:bodyPr/>
          <a:lstStyle>
            <a:lvl1pPr>
              <a:defRPr/>
            </a:lvl1pPr>
          </a:lstStyle>
          <a:p>
            <a:r>
              <a:rPr lang="en-US"/>
              <a:t>|</a:t>
            </a:r>
            <a:r>
              <a:rPr lang="sv-SE" b="0"/>
              <a:t> </a:t>
            </a:r>
            <a:fld id="{27899D44-381A-460E-AE38-74A24B4795A3}"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
        <p:nvSpPr>
          <p:cNvPr id="5" name="Rectangle 2"/>
          <p:cNvSpPr>
            <a:spLocks noGrp="1" noChangeArrowheads="1"/>
          </p:cNvSpPr>
          <p:nvPr>
            <p:ph type="title"/>
          </p:nvPr>
        </p:nvSpPr>
        <p:spPr>
          <a:xfrm>
            <a:off x="419100" y="2628900"/>
            <a:ext cx="8305800" cy="582613"/>
          </a:xfrm>
        </p:spPr>
        <p:txBody>
          <a:bodyPr/>
          <a:lstStyle/>
          <a:p>
            <a:r>
              <a:rPr lang="sv-SE" smtClean="0"/>
              <a:t>Klicka här för att ändra format</a:t>
            </a:r>
            <a:endParaRPr lang="sv-SE" dirty="0"/>
          </a:p>
        </p:txBody>
      </p:sp>
      <p:sp>
        <p:nvSpPr>
          <p:cNvPr id="6" name="Rectangle 3"/>
          <p:cNvSpPr>
            <a:spLocks noGrp="1" noChangeArrowheads="1"/>
          </p:cNvSpPr>
          <p:nvPr>
            <p:ph type="body" idx="1"/>
          </p:nvPr>
        </p:nvSpPr>
        <p:spPr>
          <a:xfrm>
            <a:off x="423863" y="3405188"/>
            <a:ext cx="8305800" cy="2397125"/>
          </a:xfrm>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527039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punktlista, bildruta ovan">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0" y="0"/>
            <a:ext cx="9144000" cy="2415600"/>
          </a:xfrm>
        </p:spPr>
        <p:txBody>
          <a:bodyPr anchor="ctr"/>
          <a:lstStyle>
            <a:lvl1pPr marL="0" indent="0" algn="ctr">
              <a:buNone/>
              <a:defRPr sz="1600" baseline="0"/>
            </a:lvl1pPr>
          </a:lstStyle>
          <a:p>
            <a:r>
              <a:rPr lang="sv-SE" dirty="0" smtClean="0"/>
              <a:t>Klicka på ikonen</a:t>
            </a:r>
            <a:br>
              <a:rPr lang="sv-SE" dirty="0" smtClean="0"/>
            </a:br>
            <a:r>
              <a:rPr lang="sv-SE" dirty="0" smtClean="0"/>
              <a:t/>
            </a:r>
            <a:br>
              <a:rPr lang="sv-SE" dirty="0" smtClean="0"/>
            </a:br>
            <a:r>
              <a:rPr lang="sv-SE" dirty="0" smtClean="0"/>
              <a:t>för att lägga till en bild</a:t>
            </a:r>
            <a:endParaRPr lang="sv-SE" dirty="0"/>
          </a:p>
        </p:txBody>
      </p:sp>
      <p:sp>
        <p:nvSpPr>
          <p:cNvPr id="2" name="Platshållare för datum 1"/>
          <p:cNvSpPr>
            <a:spLocks noGrp="1"/>
          </p:cNvSpPr>
          <p:nvPr>
            <p:ph type="dt" sz="half" idx="10"/>
          </p:nvPr>
        </p:nvSpPr>
        <p:spPr/>
        <p:txBody>
          <a:bodyPr/>
          <a:lstStyle>
            <a:lvl1pPr>
              <a:defRPr/>
            </a:lvl1pPr>
          </a:lstStyle>
          <a:p>
            <a:r>
              <a:rPr lang="en-US"/>
              <a:t>|</a:t>
            </a:r>
            <a:r>
              <a:rPr lang="sv-SE" b="0"/>
              <a:t> </a:t>
            </a:r>
            <a:fld id="{6FEBF156-118E-40D5-9917-7D86A8BE10B4}"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
        <p:nvSpPr>
          <p:cNvPr id="10" name="Rectangle 2"/>
          <p:cNvSpPr>
            <a:spLocks noGrp="1" noChangeArrowheads="1"/>
          </p:cNvSpPr>
          <p:nvPr>
            <p:ph type="title"/>
          </p:nvPr>
        </p:nvSpPr>
        <p:spPr>
          <a:xfrm>
            <a:off x="419100" y="2628900"/>
            <a:ext cx="8305800" cy="582613"/>
          </a:xfrm>
        </p:spPr>
        <p:txBody>
          <a:bodyPr/>
          <a:lstStyle/>
          <a:p>
            <a:r>
              <a:rPr lang="sv-SE" smtClean="0"/>
              <a:t>Klicka här för att ändra format</a:t>
            </a:r>
            <a:endParaRPr lang="sv-SE" dirty="0"/>
          </a:p>
        </p:txBody>
      </p:sp>
      <p:sp>
        <p:nvSpPr>
          <p:cNvPr id="12" name="Rectangle 3"/>
          <p:cNvSpPr>
            <a:spLocks noGrp="1" noChangeArrowheads="1"/>
          </p:cNvSpPr>
          <p:nvPr>
            <p:ph type="body" idx="1"/>
          </p:nvPr>
        </p:nvSpPr>
        <p:spPr>
          <a:xfrm>
            <a:off x="423863" y="3389313"/>
            <a:ext cx="8305800" cy="2439987"/>
          </a:xfrm>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2099069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punktlista, bildruta vänster">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0" y="0"/>
            <a:ext cx="2998800" cy="5958000"/>
          </a:xfrm>
        </p:spPr>
        <p:txBody>
          <a:bodyPr anchor="ctr"/>
          <a:lstStyle>
            <a:lvl1pPr marL="0" indent="0" algn="ctr">
              <a:buNone/>
              <a:defRPr sz="1600" baseline="0"/>
            </a:lvl1pPr>
          </a:lstStyle>
          <a:p>
            <a:r>
              <a:rPr lang="sv-SE" dirty="0" smtClean="0"/>
              <a:t>Klicka på ikonen</a:t>
            </a:r>
            <a:br>
              <a:rPr lang="sv-SE" dirty="0" smtClean="0"/>
            </a:br>
            <a:r>
              <a:rPr lang="sv-SE" dirty="0" smtClean="0"/>
              <a:t/>
            </a:r>
            <a:br>
              <a:rPr lang="sv-SE" dirty="0" smtClean="0"/>
            </a:br>
            <a:r>
              <a:rPr lang="sv-SE" dirty="0" smtClean="0"/>
              <a:t>för att lägga till en bild</a:t>
            </a:r>
            <a:endParaRPr lang="sv-SE" dirty="0"/>
          </a:p>
        </p:txBody>
      </p:sp>
      <p:sp>
        <p:nvSpPr>
          <p:cNvPr id="2" name="Platshållare för datum 1"/>
          <p:cNvSpPr>
            <a:spLocks noGrp="1"/>
          </p:cNvSpPr>
          <p:nvPr>
            <p:ph type="dt" sz="half" idx="10"/>
          </p:nvPr>
        </p:nvSpPr>
        <p:spPr/>
        <p:txBody>
          <a:bodyPr/>
          <a:lstStyle>
            <a:lvl1pPr>
              <a:defRPr/>
            </a:lvl1pPr>
          </a:lstStyle>
          <a:p>
            <a:r>
              <a:rPr lang="en-US"/>
              <a:t>|</a:t>
            </a:r>
            <a:r>
              <a:rPr lang="sv-SE" b="0"/>
              <a:t> </a:t>
            </a:r>
            <a:fld id="{646EBE65-418A-4C69-86E8-A5BFBB5CC93A}" type="datetime1">
              <a:rPr lang="sv-SE" b="0" smtClean="0"/>
              <a:t>2016-09-01</a:t>
            </a:fld>
            <a:endParaRPr lang="sv-SE" b="0"/>
          </a:p>
        </p:txBody>
      </p:sp>
      <p:sp>
        <p:nvSpPr>
          <p:cNvPr id="3" name="Platshållare för sidfot 2"/>
          <p:cNvSpPr>
            <a:spLocks noGrp="1"/>
          </p:cNvSpPr>
          <p:nvPr>
            <p:ph type="ftr" sz="quarter" idx="11"/>
          </p:nvPr>
        </p:nvSpPr>
        <p:spPr/>
        <p:txBody>
          <a:bodyPr/>
          <a:lstStyle>
            <a:lvl1pPr>
              <a:defRPr/>
            </a:lvl1pPr>
          </a:lstStyle>
          <a:p>
            <a:r>
              <a:rPr lang="sv-SE" smtClean="0"/>
              <a:t>Varför behöver vi stora regioner i hela landet?</a:t>
            </a:r>
            <a:endParaRPr lang="sv-SE"/>
          </a:p>
        </p:txBody>
      </p:sp>
      <p:sp>
        <p:nvSpPr>
          <p:cNvPr id="4" name="Platshållare för bildnummer 3"/>
          <p:cNvSpPr>
            <a:spLocks noGrp="1"/>
          </p:cNvSpPr>
          <p:nvPr>
            <p:ph type="sldNum" sz="quarter" idx="12"/>
          </p:nvPr>
        </p:nvSpPr>
        <p:spPr/>
        <p:txBody>
          <a:bodyPr/>
          <a:lstStyle>
            <a:lvl1pPr>
              <a:defRPr/>
            </a:lvl1pPr>
          </a:lstStyle>
          <a:p>
            <a:fld id="{901FEA8E-4BE1-4666-8772-40D15DB79463}" type="slidenum">
              <a:rPr lang="sv-SE"/>
              <a:pPr/>
              <a:t>‹Nr.›</a:t>
            </a:fld>
            <a:r>
              <a:rPr lang="sv-SE"/>
              <a:t> </a:t>
            </a:r>
            <a:endParaRPr lang="en-US">
              <a:cs typeface="Arial" panose="020B0604020202020204" pitchFamily="34" charset="0"/>
            </a:endParaRPr>
          </a:p>
        </p:txBody>
      </p:sp>
      <p:sp>
        <p:nvSpPr>
          <p:cNvPr id="8" name="Rectangle 2"/>
          <p:cNvSpPr>
            <a:spLocks noGrp="1" noChangeArrowheads="1"/>
          </p:cNvSpPr>
          <p:nvPr>
            <p:ph type="title"/>
          </p:nvPr>
        </p:nvSpPr>
        <p:spPr>
          <a:xfrm>
            <a:off x="3241675" y="406400"/>
            <a:ext cx="5568950" cy="582613"/>
          </a:xfrm>
        </p:spPr>
        <p:txBody>
          <a:bodyPr/>
          <a:lstStyle/>
          <a:p>
            <a:r>
              <a:rPr lang="sv-SE" smtClean="0"/>
              <a:t>Klicka här för att ändra format</a:t>
            </a:r>
            <a:endParaRPr lang="sv-SE"/>
          </a:p>
        </p:txBody>
      </p:sp>
      <p:sp>
        <p:nvSpPr>
          <p:cNvPr id="9" name="Rectangle 3"/>
          <p:cNvSpPr>
            <a:spLocks noGrp="1" noChangeArrowheads="1"/>
          </p:cNvSpPr>
          <p:nvPr>
            <p:ph type="body" idx="1"/>
          </p:nvPr>
        </p:nvSpPr>
        <p:spPr>
          <a:xfrm>
            <a:off x="3263900" y="1130400"/>
            <a:ext cx="5545138" cy="4525963"/>
          </a:xfrm>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lvl="0"/>
            <a:r>
              <a:rPr lang="sv-SE" smtClean="0"/>
              <a:t>Klicka här för att ändra format på bakgrundstexten</a:t>
            </a:r>
          </a:p>
        </p:txBody>
      </p:sp>
    </p:spTree>
    <p:extLst>
      <p:ext uri="{BB962C8B-B14F-4D97-AF65-F5344CB8AC3E}">
        <p14:creationId xmlns:p14="http://schemas.microsoft.com/office/powerpoint/2010/main" val="3293335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14" descr="test4738_VGR_ppt_board_undersidor_blue"/>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045200"/>
            <a:ext cx="9140825" cy="8128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19100" y="406400"/>
            <a:ext cx="8305800"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bodyPr>
          <a:lstStyle/>
          <a:p>
            <a:pPr lvl="0"/>
            <a:r>
              <a:rPr lang="sv-SE" smtClean="0"/>
              <a:t>Klicka här för att ändra format</a:t>
            </a:r>
          </a:p>
        </p:txBody>
      </p:sp>
      <p:sp>
        <p:nvSpPr>
          <p:cNvPr id="1027" name="Rectangle 3"/>
          <p:cNvSpPr>
            <a:spLocks noGrp="1" noChangeArrowheads="1"/>
          </p:cNvSpPr>
          <p:nvPr>
            <p:ph type="body" idx="1"/>
          </p:nvPr>
        </p:nvSpPr>
        <p:spPr bwMode="auto">
          <a:xfrm>
            <a:off x="423863" y="1131888"/>
            <a:ext cx="8305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028" name="Rectangle 4"/>
          <p:cNvSpPr>
            <a:spLocks noGrp="1" noChangeArrowheads="1"/>
          </p:cNvSpPr>
          <p:nvPr>
            <p:ph type="dt" sz="half" idx="2"/>
          </p:nvPr>
        </p:nvSpPr>
        <p:spPr bwMode="auto">
          <a:xfrm>
            <a:off x="393700" y="6535738"/>
            <a:ext cx="1343025" cy="147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700" b="1">
                <a:solidFill>
                  <a:schemeClr val="bg1"/>
                </a:solidFill>
              </a:defRPr>
            </a:lvl1pPr>
          </a:lstStyle>
          <a:p>
            <a:r>
              <a:rPr lang="en-US"/>
              <a:t>|</a:t>
            </a:r>
            <a:r>
              <a:rPr lang="sv-SE" b="0"/>
              <a:t> </a:t>
            </a:r>
            <a:fld id="{4CEEB047-CBBA-46A6-B495-31011CFFA862}" type="datetime1">
              <a:rPr lang="sv-SE" b="0" smtClean="0"/>
              <a:t>2016-09-01</a:t>
            </a:fld>
            <a:endParaRPr lang="sv-SE" b="0"/>
          </a:p>
        </p:txBody>
      </p:sp>
      <p:sp>
        <p:nvSpPr>
          <p:cNvPr id="1029" name="Rectangle 5"/>
          <p:cNvSpPr>
            <a:spLocks noGrp="1" noChangeArrowheads="1"/>
          </p:cNvSpPr>
          <p:nvPr>
            <p:ph type="ftr" sz="quarter" idx="3"/>
          </p:nvPr>
        </p:nvSpPr>
        <p:spPr bwMode="auto">
          <a:xfrm>
            <a:off x="174625" y="6346825"/>
            <a:ext cx="50355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a:defRPr sz="1200" b="1" cap="all" baseline="0">
                <a:solidFill>
                  <a:schemeClr val="bg1"/>
                </a:solidFill>
              </a:defRPr>
            </a:lvl1pPr>
          </a:lstStyle>
          <a:p>
            <a:r>
              <a:rPr lang="sv-SE" smtClean="0"/>
              <a:t>Varför behöver vi stora regioner i hela landet?</a:t>
            </a:r>
            <a:endParaRPr lang="sv-SE" dirty="0"/>
          </a:p>
        </p:txBody>
      </p:sp>
      <p:sp>
        <p:nvSpPr>
          <p:cNvPr id="1030" name="Rectangle 6"/>
          <p:cNvSpPr>
            <a:spLocks noGrp="1" noChangeArrowheads="1"/>
          </p:cNvSpPr>
          <p:nvPr>
            <p:ph type="sldNum" sz="quarter" idx="4"/>
          </p:nvPr>
        </p:nvSpPr>
        <p:spPr bwMode="auto">
          <a:xfrm>
            <a:off x="174625" y="6535738"/>
            <a:ext cx="217488" cy="150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0" bIns="0" numCol="1" anchor="t" anchorCtr="0" compatLnSpc="1">
            <a:prstTxWarp prst="textNoShape">
              <a:avLst/>
            </a:prstTxWarp>
          </a:bodyPr>
          <a:lstStyle>
            <a:lvl1pPr algn="l">
              <a:defRPr sz="700">
                <a:solidFill>
                  <a:schemeClr val="bg1"/>
                </a:solidFill>
              </a:defRPr>
            </a:lvl1pPr>
          </a:lstStyle>
          <a:p>
            <a:fld id="{E14DB379-DBF1-4F58-A020-65DBAFACF965}" type="slidenum">
              <a:rPr lang="sv-SE"/>
              <a:pPr/>
              <a:t>‹Nr.›</a:t>
            </a:fld>
            <a:r>
              <a:rPr lang="sv-SE"/>
              <a:t> </a:t>
            </a:r>
            <a:endParaRPr lang="en-US">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 id="2147483660" r:id="rId6"/>
    <p:sldLayoutId id="2147483661" r:id="rId7"/>
    <p:sldLayoutId id="2147483666" r:id="rId8"/>
    <p:sldLayoutId id="2147483665" r:id="rId9"/>
    <p:sldLayoutId id="2147483664" r:id="rId10"/>
    <p:sldLayoutId id="2147483662" r:id="rId11"/>
    <p:sldLayoutId id="2147483663" r:id="rId12"/>
    <p:sldLayoutId id="2147483667" r:id="rId13"/>
  </p:sldLayoutIdLst>
  <p:hf sldNum="0" hdr="0" dt="0"/>
  <p:txStyles>
    <p:titleStyle>
      <a:lvl1pPr algn="l" rtl="0" eaLnBrk="1" fontAlgn="base" hangingPunct="1">
        <a:spcBef>
          <a:spcPct val="0"/>
        </a:spcBef>
        <a:spcAft>
          <a:spcPct val="0"/>
        </a:spcAft>
        <a:defRPr sz="3400" kern="1200">
          <a:solidFill>
            <a:schemeClr val="tx2"/>
          </a:solidFill>
          <a:latin typeface="+mj-lt"/>
          <a:ea typeface="+mj-ea"/>
          <a:cs typeface="+mj-cs"/>
        </a:defRPr>
      </a:lvl1pPr>
      <a:lvl2pPr algn="l" rtl="0" eaLnBrk="1" fontAlgn="base" hangingPunct="1">
        <a:spcBef>
          <a:spcPct val="0"/>
        </a:spcBef>
        <a:spcAft>
          <a:spcPct val="0"/>
        </a:spcAft>
        <a:defRPr sz="3400">
          <a:solidFill>
            <a:schemeClr val="tx2"/>
          </a:solidFill>
          <a:latin typeface="Arial" panose="020B0604020202020204" pitchFamily="34" charset="0"/>
        </a:defRPr>
      </a:lvl2pPr>
      <a:lvl3pPr algn="l" rtl="0" eaLnBrk="1" fontAlgn="base" hangingPunct="1">
        <a:spcBef>
          <a:spcPct val="0"/>
        </a:spcBef>
        <a:spcAft>
          <a:spcPct val="0"/>
        </a:spcAft>
        <a:defRPr sz="3400">
          <a:solidFill>
            <a:schemeClr val="tx2"/>
          </a:solidFill>
          <a:latin typeface="Arial" panose="020B0604020202020204" pitchFamily="34" charset="0"/>
        </a:defRPr>
      </a:lvl3pPr>
      <a:lvl4pPr algn="l" rtl="0" eaLnBrk="1" fontAlgn="base" hangingPunct="1">
        <a:spcBef>
          <a:spcPct val="0"/>
        </a:spcBef>
        <a:spcAft>
          <a:spcPct val="0"/>
        </a:spcAft>
        <a:defRPr sz="3400">
          <a:solidFill>
            <a:schemeClr val="tx2"/>
          </a:solidFill>
          <a:latin typeface="Arial" panose="020B0604020202020204" pitchFamily="34" charset="0"/>
        </a:defRPr>
      </a:lvl4pPr>
      <a:lvl5pPr algn="l" rtl="0" eaLnBrk="1" fontAlgn="base" hangingPunct="1">
        <a:spcBef>
          <a:spcPct val="0"/>
        </a:spcBef>
        <a:spcAft>
          <a:spcPct val="0"/>
        </a:spcAft>
        <a:defRPr sz="3400">
          <a:solidFill>
            <a:schemeClr val="tx2"/>
          </a:solidFill>
          <a:latin typeface="Arial" panose="020B0604020202020204" pitchFamily="34" charset="0"/>
        </a:defRPr>
      </a:lvl5pPr>
      <a:lvl6pPr marL="457200" algn="l" rtl="0" eaLnBrk="1" fontAlgn="base" hangingPunct="1">
        <a:spcBef>
          <a:spcPct val="0"/>
        </a:spcBef>
        <a:spcAft>
          <a:spcPct val="0"/>
        </a:spcAft>
        <a:defRPr sz="3400">
          <a:solidFill>
            <a:schemeClr val="tx2"/>
          </a:solidFill>
          <a:latin typeface="Arial" panose="020B0604020202020204" pitchFamily="34" charset="0"/>
        </a:defRPr>
      </a:lvl6pPr>
      <a:lvl7pPr marL="914400" algn="l" rtl="0" eaLnBrk="1" fontAlgn="base" hangingPunct="1">
        <a:spcBef>
          <a:spcPct val="0"/>
        </a:spcBef>
        <a:spcAft>
          <a:spcPct val="0"/>
        </a:spcAft>
        <a:defRPr sz="3400">
          <a:solidFill>
            <a:schemeClr val="tx2"/>
          </a:solidFill>
          <a:latin typeface="Arial" panose="020B0604020202020204" pitchFamily="34" charset="0"/>
        </a:defRPr>
      </a:lvl7pPr>
      <a:lvl8pPr marL="1371600" algn="l" rtl="0" eaLnBrk="1" fontAlgn="base" hangingPunct="1">
        <a:spcBef>
          <a:spcPct val="0"/>
        </a:spcBef>
        <a:spcAft>
          <a:spcPct val="0"/>
        </a:spcAft>
        <a:defRPr sz="3400">
          <a:solidFill>
            <a:schemeClr val="tx2"/>
          </a:solidFill>
          <a:latin typeface="Arial" panose="020B0604020202020204" pitchFamily="34" charset="0"/>
        </a:defRPr>
      </a:lvl8pPr>
      <a:lvl9pPr marL="1828800" algn="l" rtl="0" eaLnBrk="1" fontAlgn="base" hangingPunct="1">
        <a:spcBef>
          <a:spcPct val="0"/>
        </a:spcBef>
        <a:spcAft>
          <a:spcPct val="0"/>
        </a:spcAft>
        <a:defRPr sz="3400">
          <a:solidFill>
            <a:schemeClr val="tx2"/>
          </a:solidFill>
          <a:latin typeface="Arial" panose="020B0604020202020204" pitchFamily="34" charset="0"/>
        </a:defRPr>
      </a:lvl9pPr>
    </p:titleStyle>
    <p:bodyStyle>
      <a:lvl1pPr marL="180975" indent="-180975" algn="l" rtl="0" eaLnBrk="1" fontAlgn="base" hangingPunct="1">
        <a:lnSpc>
          <a:spcPct val="104000"/>
        </a:lnSpc>
        <a:spcBef>
          <a:spcPct val="40000"/>
        </a:spcBef>
        <a:spcAft>
          <a:spcPct val="0"/>
        </a:spcAft>
        <a:buChar char="•"/>
        <a:defRPr sz="2400" kern="1200">
          <a:solidFill>
            <a:schemeClr val="tx1"/>
          </a:solidFill>
          <a:latin typeface="+mn-lt"/>
          <a:ea typeface="+mn-ea"/>
          <a:cs typeface="+mn-cs"/>
        </a:defRPr>
      </a:lvl1pPr>
      <a:lvl2pPr marL="627063" indent="-177800" algn="l" rtl="0" eaLnBrk="1" fontAlgn="base" hangingPunct="1">
        <a:lnSpc>
          <a:spcPct val="111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035050" indent="-228600" algn="l" rtl="0" eaLnBrk="1" fontAlgn="base" hangingPunct="1">
        <a:spcBef>
          <a:spcPct val="20000"/>
        </a:spcBef>
        <a:spcAft>
          <a:spcPct val="0"/>
        </a:spcAft>
        <a:buChar char="•"/>
        <a:defRPr sz="2000" kern="1200">
          <a:solidFill>
            <a:schemeClr val="tx1"/>
          </a:solidFill>
          <a:latin typeface="+mn-lt"/>
          <a:ea typeface="+mn-ea"/>
          <a:cs typeface="+mn-cs"/>
        </a:defRPr>
      </a:lvl3pPr>
      <a:lvl4pPr marL="1443038"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851025"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vgr.se/regionfragan" TargetMode="External"/><Relationship Id="rId3" Type="http://schemas.openxmlformats.org/officeDocument/2006/relationships/hyperlink" Target="mailto:Linn.Riedl@vgregion.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sz="5400" b="1" dirty="0" smtClean="0"/>
              <a:t>Välkomna!</a:t>
            </a:r>
            <a:br>
              <a:rPr lang="sv-SE" sz="5400" b="1" dirty="0" smtClean="0"/>
            </a:br>
            <a:r>
              <a:rPr lang="sv-SE" sz="3600" dirty="0" smtClean="0"/>
              <a:t>Till Västra Götalandsregionen</a:t>
            </a:r>
            <a:br>
              <a:rPr lang="sv-SE" sz="3600" dirty="0" smtClean="0"/>
            </a:br>
            <a:endParaRPr lang="sv-SE" sz="3600" dirty="0"/>
          </a:p>
        </p:txBody>
      </p:sp>
    </p:spTree>
    <p:extLst>
      <p:ext uri="{BB962C8B-B14F-4D97-AF65-F5344CB8AC3E}">
        <p14:creationId xmlns:p14="http://schemas.microsoft.com/office/powerpoint/2010/main" val="25734235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sz="5400" b="1" dirty="0" smtClean="0"/>
              <a:t>Arbetet mot en regionreform</a:t>
            </a:r>
            <a:r>
              <a:rPr lang="sv-SE" dirty="0" smtClean="0"/>
              <a:t/>
            </a:r>
            <a:br>
              <a:rPr lang="sv-SE" dirty="0" smtClean="0"/>
            </a:br>
            <a:endParaRPr lang="sv-SE" sz="2400" dirty="0"/>
          </a:p>
        </p:txBody>
      </p:sp>
    </p:spTree>
    <p:extLst>
      <p:ext uri="{BB962C8B-B14F-4D97-AF65-F5344CB8AC3E}">
        <p14:creationId xmlns:p14="http://schemas.microsoft.com/office/powerpoint/2010/main" val="40535677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Förmiddagens program</a:t>
            </a:r>
            <a:endParaRPr lang="sv-SE" b="1" dirty="0"/>
          </a:p>
        </p:txBody>
      </p:sp>
      <p:sp>
        <p:nvSpPr>
          <p:cNvPr id="3" name="Platshållare för innehåll 2"/>
          <p:cNvSpPr>
            <a:spLocks noGrp="1"/>
          </p:cNvSpPr>
          <p:nvPr>
            <p:ph idx="1"/>
          </p:nvPr>
        </p:nvSpPr>
        <p:spPr/>
        <p:txBody>
          <a:bodyPr/>
          <a:lstStyle/>
          <a:p>
            <a:pPr marL="0" indent="0">
              <a:buNone/>
            </a:pPr>
            <a:r>
              <a:rPr lang="sv-SE" sz="1800" b="1" dirty="0" smtClean="0"/>
              <a:t>Västerbottens syn och hållning</a:t>
            </a:r>
          </a:p>
          <a:p>
            <a:pPr marL="0" indent="0">
              <a:buNone/>
            </a:pPr>
            <a:r>
              <a:rPr lang="sv-SE" sz="1800" b="1" dirty="0" err="1" smtClean="0"/>
              <a:t>VGRs</a:t>
            </a:r>
            <a:r>
              <a:rPr lang="sv-SE" sz="1800" b="1" dirty="0" smtClean="0"/>
              <a:t> arbete mot en Regionreform</a:t>
            </a:r>
            <a:br>
              <a:rPr lang="sv-SE" sz="1800" b="1" dirty="0" smtClean="0"/>
            </a:br>
            <a:r>
              <a:rPr lang="sv-SE" sz="1800" dirty="0" smtClean="0"/>
              <a:t>Linn Riedl - Processledare</a:t>
            </a:r>
          </a:p>
          <a:p>
            <a:pPr marL="0" indent="0">
              <a:buNone/>
            </a:pPr>
            <a:r>
              <a:rPr lang="sv-SE" sz="1800" b="1" dirty="0" smtClean="0"/>
              <a:t>Erfarenheter </a:t>
            </a:r>
            <a:r>
              <a:rPr lang="sv-SE" sz="1800" b="1" dirty="0"/>
              <a:t>av vara en stor region</a:t>
            </a:r>
          </a:p>
          <a:p>
            <a:pPr lvl="0"/>
            <a:r>
              <a:rPr lang="sv-SE" sz="1800" dirty="0" smtClean="0"/>
              <a:t>Johnny Magnusson – Regionstyrelsens ordförande</a:t>
            </a:r>
          </a:p>
          <a:p>
            <a:pPr lvl="0"/>
            <a:r>
              <a:rPr lang="sv-SE" sz="1800" dirty="0" smtClean="0"/>
              <a:t>Helen Eliasson – Regionstyrelsens vice ordförande</a:t>
            </a:r>
          </a:p>
          <a:p>
            <a:pPr lvl="0"/>
            <a:r>
              <a:rPr lang="sv-SE" sz="1800" dirty="0" smtClean="0"/>
              <a:t>Magnus Berntsson – Regionfullmäktiges Vice Ordförande</a:t>
            </a:r>
          </a:p>
          <a:p>
            <a:pPr lvl="0"/>
            <a:r>
              <a:rPr lang="sv-SE" sz="1800" dirty="0" smtClean="0"/>
              <a:t>Ann-Sofi Lodin - Regiondirektör</a:t>
            </a:r>
          </a:p>
          <a:p>
            <a:pPr lvl="0"/>
            <a:r>
              <a:rPr lang="sv-SE" sz="1800" dirty="0" smtClean="0"/>
              <a:t>Lasse Lindén – Representant för kommunkollektivet</a:t>
            </a:r>
            <a:endParaRPr lang="sv-SE" sz="1800" dirty="0"/>
          </a:p>
          <a:p>
            <a:pPr marL="0" lvl="0" indent="0">
              <a:buNone/>
            </a:pPr>
            <a:r>
              <a:rPr lang="sv-SE" sz="1800" b="1" dirty="0" smtClean="0"/>
              <a:t>Så bildades Västra götalandsregionen</a:t>
            </a:r>
          </a:p>
          <a:p>
            <a:pPr marL="0" lvl="0" indent="0">
              <a:buNone/>
            </a:pPr>
            <a:r>
              <a:rPr lang="sv-SE" sz="1800" dirty="0" smtClean="0"/>
              <a:t>Patrik Johansson – Utredningsansvarig Regionfrågan.</a:t>
            </a:r>
            <a:endParaRPr lang="sv-SE" sz="1800" dirty="0"/>
          </a:p>
          <a:p>
            <a:pPr marL="0" indent="0">
              <a:buNone/>
            </a:pPr>
            <a:r>
              <a:rPr lang="sv-SE" sz="1800" b="1" dirty="0" smtClean="0"/>
              <a:t>Gemensamt </a:t>
            </a:r>
            <a:r>
              <a:rPr lang="sv-SE" sz="1800" b="1" dirty="0"/>
              <a:t>samtal, diskussion och frågor</a:t>
            </a:r>
          </a:p>
          <a:p>
            <a:pPr marL="0" indent="0">
              <a:buNone/>
            </a:pPr>
            <a:r>
              <a:rPr lang="sv-SE" sz="1800" b="1" dirty="0" smtClean="0"/>
              <a:t>12.10 Lunch</a:t>
            </a:r>
            <a:endParaRPr lang="sv-SE" sz="1800" b="1" dirty="0"/>
          </a:p>
        </p:txBody>
      </p:sp>
      <p:sp>
        <p:nvSpPr>
          <p:cNvPr id="4" name="Platshållare för sidfot 3"/>
          <p:cNvSpPr>
            <a:spLocks noGrp="1"/>
          </p:cNvSpPr>
          <p:nvPr>
            <p:ph type="ftr" sz="quarter" idx="11"/>
          </p:nvPr>
        </p:nvSpPr>
        <p:spPr/>
        <p:txBody>
          <a:bodyPr/>
          <a:lstStyle/>
          <a:p>
            <a:r>
              <a:rPr lang="sv-SE" smtClean="0"/>
              <a:t>Varför behöver vi stora regioner i hela landet?</a:t>
            </a:r>
            <a:endParaRPr lang="sv-SE"/>
          </a:p>
        </p:txBody>
      </p:sp>
    </p:spTree>
    <p:extLst>
      <p:ext uri="{BB962C8B-B14F-4D97-AF65-F5344CB8AC3E}">
        <p14:creationId xmlns:p14="http://schemas.microsoft.com/office/powerpoint/2010/main" val="34558217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 prioriterad påverkansfråga</a:t>
            </a:r>
            <a:endParaRPr lang="sv-SE" b="1" dirty="0"/>
          </a:p>
        </p:txBody>
      </p:sp>
      <p:sp>
        <p:nvSpPr>
          <p:cNvPr id="3" name="Platshållare för innehåll 2"/>
          <p:cNvSpPr>
            <a:spLocks noGrp="1"/>
          </p:cNvSpPr>
          <p:nvPr>
            <p:ph idx="1"/>
          </p:nvPr>
        </p:nvSpPr>
        <p:spPr>
          <a:xfrm>
            <a:off x="423863" y="1301578"/>
            <a:ext cx="8305800" cy="4356272"/>
          </a:xfrm>
        </p:spPr>
        <p:txBody>
          <a:bodyPr/>
          <a:lstStyle/>
          <a:p>
            <a:pPr marL="0" indent="0">
              <a:buNone/>
            </a:pPr>
            <a:r>
              <a:rPr lang="sv-SE" sz="1800" i="1" dirty="0"/>
              <a:t>Västra Götaland är del i, och beroende av, ett större nationellt, europeiskt och globalt sammanhang. Att Sverige har en samhällsapparat och indelning som är effektiv, och främjar samverkan mellan de olika samhälleliga nivåerna, påverkar således Västra Götalands förmåga att nå sina egna mål och dess förutsättningar att utvecklas. </a:t>
            </a:r>
          </a:p>
          <a:p>
            <a:endParaRPr lang="sv-SE" sz="2000" dirty="0"/>
          </a:p>
          <a:p>
            <a:r>
              <a:rPr lang="sv-SE" sz="2000" dirty="0" smtClean="0"/>
              <a:t>Beslut i regionstyrelsen 2014</a:t>
            </a:r>
          </a:p>
          <a:p>
            <a:r>
              <a:rPr lang="sv-SE" sz="2000" dirty="0" smtClean="0"/>
              <a:t>En del i vår externa påverkansagendan</a:t>
            </a:r>
          </a:p>
          <a:p>
            <a:r>
              <a:rPr lang="sv-SE" sz="2000" dirty="0" smtClean="0"/>
              <a:t>Vi bidrar med våra erfarenheter som stor region – Exempelvis: Studiebesök, rapporter och seminarier</a:t>
            </a:r>
          </a:p>
          <a:p>
            <a:pPr marL="0" indent="0">
              <a:buNone/>
            </a:pPr>
            <a:r>
              <a:rPr lang="sv-SE" dirty="0"/>
              <a:t/>
            </a:r>
            <a:br>
              <a:rPr lang="sv-SE" dirty="0"/>
            </a:br>
            <a:endParaRPr lang="sv-SE" dirty="0"/>
          </a:p>
        </p:txBody>
      </p:sp>
    </p:spTree>
    <p:extLst>
      <p:ext uri="{BB962C8B-B14F-4D97-AF65-F5344CB8AC3E}">
        <p14:creationId xmlns:p14="http://schemas.microsoft.com/office/powerpoint/2010/main" val="6317946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Huvudsakliga skäl</a:t>
            </a:r>
            <a:endParaRPr lang="sv-SE" b="1" dirty="0"/>
          </a:p>
        </p:txBody>
      </p:sp>
      <p:sp>
        <p:nvSpPr>
          <p:cNvPr id="3" name="Platshållare för innehåll 2"/>
          <p:cNvSpPr>
            <a:spLocks noGrp="1"/>
          </p:cNvSpPr>
          <p:nvPr>
            <p:ph idx="1"/>
          </p:nvPr>
        </p:nvSpPr>
        <p:spPr>
          <a:xfrm>
            <a:off x="423863" y="1301578"/>
            <a:ext cx="8305800" cy="4356272"/>
          </a:xfrm>
        </p:spPr>
        <p:txBody>
          <a:bodyPr/>
          <a:lstStyle/>
          <a:p>
            <a:r>
              <a:rPr lang="sv-SE" sz="1800" dirty="0" smtClean="0"/>
              <a:t>En </a:t>
            </a:r>
            <a:r>
              <a:rPr lang="sv-SE" sz="1800" dirty="0"/>
              <a:t>mindre rörig svensk samhällsapparat och ett mer effektivt beslutsfattande och genomförande av reformer. </a:t>
            </a:r>
          </a:p>
          <a:p>
            <a:r>
              <a:rPr lang="sv-SE" sz="1800" dirty="0" smtClean="0"/>
              <a:t>Uppnå </a:t>
            </a:r>
            <a:r>
              <a:rPr lang="sv-SE" sz="1800" dirty="0"/>
              <a:t>en jämlik och högkvalitativ hälso- och sjukvård i hela </a:t>
            </a:r>
            <a:r>
              <a:rPr lang="sv-SE" sz="1800" dirty="0" smtClean="0"/>
              <a:t>Sverige som är rustad för framtida behov. </a:t>
            </a:r>
            <a:endParaRPr lang="sv-SE" sz="1800" dirty="0"/>
          </a:p>
          <a:p>
            <a:r>
              <a:rPr lang="sv-SE" sz="1800" dirty="0" smtClean="0"/>
              <a:t>Bättre </a:t>
            </a:r>
            <a:r>
              <a:rPr lang="sv-SE" sz="1800" dirty="0"/>
              <a:t>matchning mot den statliga närvaron i </a:t>
            </a:r>
            <a:r>
              <a:rPr lang="sv-SE" sz="1800" dirty="0" smtClean="0"/>
              <a:t>landet</a:t>
            </a:r>
            <a:endParaRPr lang="sv-SE" sz="1800" dirty="0"/>
          </a:p>
          <a:p>
            <a:r>
              <a:rPr lang="sv-SE" sz="1800" dirty="0" smtClean="0"/>
              <a:t>Bättre </a:t>
            </a:r>
            <a:r>
              <a:rPr lang="sv-SE" sz="1800" dirty="0"/>
              <a:t>matchning mot arbetsmarknadsregionerna </a:t>
            </a:r>
          </a:p>
          <a:p>
            <a:r>
              <a:rPr lang="sv-SE" sz="1800" dirty="0"/>
              <a:t>B</a:t>
            </a:r>
            <a:r>
              <a:rPr lang="sv-SE" sz="1800" dirty="0" smtClean="0"/>
              <a:t>ereda </a:t>
            </a:r>
            <a:r>
              <a:rPr lang="sv-SE" sz="1800" dirty="0"/>
              <a:t>väg för utvidgat regionalt ansvar inom områden som t ex arbetsmarknadspolitiken </a:t>
            </a:r>
          </a:p>
          <a:p>
            <a:r>
              <a:rPr lang="sv-SE" sz="1800" dirty="0"/>
              <a:t>Ö</a:t>
            </a:r>
            <a:r>
              <a:rPr lang="sv-SE" sz="1800" dirty="0" smtClean="0"/>
              <a:t>ka </a:t>
            </a:r>
            <a:r>
              <a:rPr lang="sv-SE" sz="1800" dirty="0"/>
              <a:t>utvecklingstakten i Sverige då stora jämbördiga regioner är de som driver utvecklingen och kunskapen </a:t>
            </a:r>
            <a:r>
              <a:rPr lang="sv-SE" sz="1800" dirty="0" smtClean="0"/>
              <a:t>framåt</a:t>
            </a:r>
          </a:p>
          <a:p>
            <a:pPr lvl="0"/>
            <a:r>
              <a:rPr lang="sv-SE" sz="1800" dirty="0" smtClean="0"/>
              <a:t>Stärka demokratin: Flytta ner ansvar, ansvar för </a:t>
            </a:r>
            <a:r>
              <a:rPr lang="sv-SE" sz="1800" dirty="0"/>
              <a:t>hela sjukvårdskedjan </a:t>
            </a:r>
            <a:r>
              <a:rPr lang="sv-SE" sz="1800" dirty="0" smtClean="0"/>
              <a:t>och mer </a:t>
            </a:r>
            <a:r>
              <a:rPr lang="sv-SE" sz="1800" dirty="0"/>
              <a:t>begripligt vad en region ansvarar för.</a:t>
            </a:r>
          </a:p>
          <a:p>
            <a:pPr marL="0" indent="0">
              <a:buNone/>
            </a:pPr>
            <a:endParaRPr lang="sv-SE" sz="1800" dirty="0"/>
          </a:p>
          <a:p>
            <a:pPr marL="0" lvl="0" indent="0">
              <a:buNone/>
            </a:pPr>
            <a:endParaRPr lang="sv-SE" sz="2000" dirty="0"/>
          </a:p>
          <a:p>
            <a:pPr marL="0" indent="0">
              <a:buNone/>
            </a:pPr>
            <a:r>
              <a:rPr lang="sv-SE" dirty="0"/>
              <a:t/>
            </a:r>
            <a:br>
              <a:rPr lang="sv-SE" dirty="0"/>
            </a:br>
            <a:endParaRPr lang="sv-SE" dirty="0"/>
          </a:p>
        </p:txBody>
      </p:sp>
    </p:spTree>
    <p:extLst>
      <p:ext uri="{BB962C8B-B14F-4D97-AF65-F5344CB8AC3E}">
        <p14:creationId xmlns:p14="http://schemas.microsoft.com/office/powerpoint/2010/main" val="37758337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Viktiga hållningar</a:t>
            </a:r>
            <a:endParaRPr lang="sv-SE" b="1" dirty="0"/>
          </a:p>
        </p:txBody>
      </p:sp>
      <p:sp>
        <p:nvSpPr>
          <p:cNvPr id="4" name="Platshållare för sidfot 3"/>
          <p:cNvSpPr>
            <a:spLocks noGrp="1"/>
          </p:cNvSpPr>
          <p:nvPr>
            <p:ph type="ftr" sz="quarter" idx="11"/>
          </p:nvPr>
        </p:nvSpPr>
        <p:spPr/>
        <p:txBody>
          <a:bodyPr/>
          <a:lstStyle/>
          <a:p>
            <a:r>
              <a:rPr lang="sv-SE" smtClean="0"/>
              <a:t>Varför behöver vi stora regioner i hela landet?</a:t>
            </a:r>
            <a:endParaRPr lang="sv-SE"/>
          </a:p>
        </p:txBody>
      </p:sp>
      <p:sp>
        <p:nvSpPr>
          <p:cNvPr id="7" name="AutoShape 6" descr="Bildresultat för tummen up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6" name="Platshållare för innehåll 2"/>
          <p:cNvSpPr>
            <a:spLocks noGrp="1"/>
          </p:cNvSpPr>
          <p:nvPr>
            <p:ph idx="1"/>
          </p:nvPr>
        </p:nvSpPr>
        <p:spPr>
          <a:xfrm>
            <a:off x="423863" y="1301578"/>
            <a:ext cx="8305800" cy="4356272"/>
          </a:xfrm>
        </p:spPr>
        <p:txBody>
          <a:bodyPr/>
          <a:lstStyle/>
          <a:p>
            <a:endParaRPr lang="sv-SE" dirty="0" smtClean="0"/>
          </a:p>
          <a:p>
            <a:pPr marL="0" indent="0">
              <a:buNone/>
            </a:pPr>
            <a:endParaRPr lang="sv-SE" dirty="0"/>
          </a:p>
        </p:txBody>
      </p:sp>
      <p:sp>
        <p:nvSpPr>
          <p:cNvPr id="8" name="Platshållare för innehåll 2"/>
          <p:cNvSpPr txBox="1">
            <a:spLocks/>
          </p:cNvSpPr>
          <p:nvPr/>
        </p:nvSpPr>
        <p:spPr bwMode="auto">
          <a:xfrm>
            <a:off x="576263" y="1453978"/>
            <a:ext cx="8305800" cy="4356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t" anchorCtr="0" compatLnSpc="1">
            <a:prstTxWarp prst="textNoShape">
              <a:avLst/>
            </a:prstTxWarp>
          </a:bodyPr>
          <a:lstStyle>
            <a:lvl1pPr marL="180975" indent="-180975" algn="l" rtl="0" eaLnBrk="1" fontAlgn="base" hangingPunct="1">
              <a:lnSpc>
                <a:spcPct val="104000"/>
              </a:lnSpc>
              <a:spcBef>
                <a:spcPct val="40000"/>
              </a:spcBef>
              <a:spcAft>
                <a:spcPct val="0"/>
              </a:spcAft>
              <a:buChar char="•"/>
              <a:defRPr sz="2400" kern="1200">
                <a:solidFill>
                  <a:schemeClr val="tx1"/>
                </a:solidFill>
                <a:latin typeface="+mn-lt"/>
                <a:ea typeface="+mn-ea"/>
                <a:cs typeface="+mn-cs"/>
              </a:defRPr>
            </a:lvl1pPr>
            <a:lvl2pPr marL="627063" indent="-177800" algn="l" rtl="0" eaLnBrk="1" fontAlgn="base" hangingPunct="1">
              <a:lnSpc>
                <a:spcPct val="111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035050" indent="-228600" algn="l" rtl="0" eaLnBrk="1" fontAlgn="base" hangingPunct="1">
              <a:spcBef>
                <a:spcPct val="20000"/>
              </a:spcBef>
              <a:spcAft>
                <a:spcPct val="0"/>
              </a:spcAft>
              <a:buChar char="•"/>
              <a:defRPr sz="2000" kern="1200">
                <a:solidFill>
                  <a:schemeClr val="tx1"/>
                </a:solidFill>
                <a:latin typeface="+mn-lt"/>
                <a:ea typeface="+mn-ea"/>
                <a:cs typeface="+mn-cs"/>
              </a:defRPr>
            </a:lvl3pPr>
            <a:lvl4pPr marL="1443038"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851025"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000" dirty="0" smtClean="0"/>
              <a:t>Bra med sex regioner och inte fler</a:t>
            </a:r>
          </a:p>
          <a:p>
            <a:r>
              <a:rPr lang="sv-SE" sz="2000" dirty="0"/>
              <a:t>Vi förespråkar </a:t>
            </a:r>
            <a:r>
              <a:rPr lang="sv-SE" sz="2000" dirty="0" smtClean="0"/>
              <a:t>en </a:t>
            </a:r>
            <a:r>
              <a:rPr lang="sv-SE" sz="2000" dirty="0"/>
              <a:t>fullt genomförd reform </a:t>
            </a:r>
            <a:r>
              <a:rPr lang="sv-SE" sz="2000" dirty="0" smtClean="0"/>
              <a:t>2019 inte en tvåstegsprocess </a:t>
            </a:r>
            <a:endParaRPr lang="sv-SE" sz="2000" dirty="0"/>
          </a:p>
          <a:p>
            <a:r>
              <a:rPr lang="sv-SE" sz="2000" dirty="0" smtClean="0"/>
              <a:t>Vi </a:t>
            </a:r>
            <a:r>
              <a:rPr lang="sv-SE" sz="2000" dirty="0"/>
              <a:t>behöver inte själva bli större men </a:t>
            </a:r>
            <a:r>
              <a:rPr lang="sv-SE" sz="2000" dirty="0" smtClean="0"/>
              <a:t>öppna för förändring</a:t>
            </a:r>
          </a:p>
          <a:p>
            <a:r>
              <a:rPr lang="sv-SE" sz="2000" dirty="0"/>
              <a:t>Ett samgående skulle innebära att bygga något nytt </a:t>
            </a:r>
            <a:r>
              <a:rPr lang="sv-SE" sz="2000" dirty="0" smtClean="0"/>
              <a:t>tillsammans</a:t>
            </a:r>
          </a:p>
          <a:p>
            <a:r>
              <a:rPr lang="sv-SE" sz="2000" dirty="0" smtClean="0"/>
              <a:t>Viktigt att kommunerna är delaktiga och hörs – Såväl inför ett beslut som vid en regionbildning</a:t>
            </a:r>
          </a:p>
          <a:p>
            <a:pPr marL="0" indent="0">
              <a:buNone/>
            </a:pPr>
            <a:endParaRPr lang="sv-SE" sz="2000" dirty="0"/>
          </a:p>
          <a:p>
            <a:endParaRPr lang="sv-SE" sz="2000" dirty="0" smtClean="0"/>
          </a:p>
          <a:p>
            <a:pPr marL="0" indent="0">
              <a:buFontTx/>
              <a:buNone/>
            </a:pPr>
            <a:r>
              <a:rPr lang="sv-SE" dirty="0" smtClean="0"/>
              <a:t/>
            </a:r>
            <a:br>
              <a:rPr lang="sv-SE" dirty="0" smtClean="0"/>
            </a:br>
            <a:endParaRPr lang="sv-SE" dirty="0"/>
          </a:p>
        </p:txBody>
      </p:sp>
    </p:spTree>
    <p:extLst>
      <p:ext uri="{BB962C8B-B14F-4D97-AF65-F5344CB8AC3E}">
        <p14:creationId xmlns:p14="http://schemas.microsoft.com/office/powerpoint/2010/main" val="101035526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Rak 15"/>
          <p:cNvCxnSpPr/>
          <p:nvPr/>
        </p:nvCxnSpPr>
        <p:spPr bwMode="auto">
          <a:xfrm>
            <a:off x="6001553" y="2265607"/>
            <a:ext cx="0" cy="2421229"/>
          </a:xfrm>
          <a:prstGeom prst="line">
            <a:avLst/>
          </a:prstGeom>
          <a:ln w="34925">
            <a:headEnd type="none" w="med" len="med"/>
            <a:tailEnd type="none" w="med" len="med"/>
          </a:ln>
          <a:extLst/>
        </p:spPr>
        <p:style>
          <a:lnRef idx="1">
            <a:schemeClr val="accent1"/>
          </a:lnRef>
          <a:fillRef idx="0">
            <a:schemeClr val="accent1"/>
          </a:fillRef>
          <a:effectRef idx="0">
            <a:schemeClr val="accent1"/>
          </a:effectRef>
          <a:fontRef idx="minor">
            <a:schemeClr val="tx1"/>
          </a:fontRef>
        </p:style>
      </p:cxnSp>
      <p:sp>
        <p:nvSpPr>
          <p:cNvPr id="2" name="Rubrik 1"/>
          <p:cNvSpPr>
            <a:spLocks noGrp="1"/>
          </p:cNvSpPr>
          <p:nvPr>
            <p:ph type="title"/>
          </p:nvPr>
        </p:nvSpPr>
        <p:spPr/>
        <p:txBody>
          <a:bodyPr/>
          <a:lstStyle/>
          <a:p>
            <a:r>
              <a:rPr lang="sv-SE" b="1" dirty="0" smtClean="0"/>
              <a:t>Organisation</a:t>
            </a:r>
            <a:endParaRPr lang="sv-SE" b="1" dirty="0"/>
          </a:p>
        </p:txBody>
      </p:sp>
      <p:sp>
        <p:nvSpPr>
          <p:cNvPr id="12" name="Rektangel med rundade hörn 11"/>
          <p:cNvSpPr/>
          <p:nvPr/>
        </p:nvSpPr>
        <p:spPr bwMode="auto">
          <a:xfrm>
            <a:off x="3155323" y="1070018"/>
            <a:ext cx="5692462" cy="1712891"/>
          </a:xfrm>
          <a:prstGeom prst="roundRect">
            <a:avLst/>
          </a:prstGeom>
          <a:solidFill>
            <a:schemeClr val="accent1"/>
          </a:solidFill>
          <a:ln>
            <a:solidFill>
              <a:schemeClr val="accent1"/>
            </a:solidFill>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v-SE" sz="1600" b="1"/>
              <a:t>Politisk ledningsgrupp</a:t>
            </a:r>
            <a:endParaRPr lang="sv-SE" sz="1600"/>
          </a:p>
          <a:p>
            <a:r>
              <a:rPr lang="sv-SE" sz="1600"/>
              <a:t>Johnny Magnusson - Ordf. Regionstyrelsen</a:t>
            </a:r>
          </a:p>
          <a:p>
            <a:r>
              <a:rPr lang="sv-SE" sz="1600"/>
              <a:t>Helen Eliasson - Vice Ordf. Regionstyrelsen</a:t>
            </a:r>
          </a:p>
          <a:p>
            <a:r>
              <a:rPr lang="sv-SE" sz="1600"/>
              <a:t>Jonas Andersson – Ordf. Hälso- och sjukvårdsstyrelsen</a:t>
            </a:r>
          </a:p>
          <a:p>
            <a:r>
              <a:rPr lang="sv-SE" sz="1600"/>
              <a:t>Ulf Olsson – Ordf. Kommunstyrelsen Borås</a:t>
            </a:r>
            <a:endParaRPr kumimoji="0" lang="sv-SE" sz="1600" b="0" i="0" u="none" strike="noStrike" cap="none" normalizeH="0" baseline="0" dirty="0" err="1" smtClean="0">
              <a:ln>
                <a:noFill/>
              </a:ln>
              <a:solidFill>
                <a:schemeClr val="bg1"/>
              </a:solidFill>
              <a:effectLst/>
              <a:latin typeface="Arial" panose="020B0604020202020204" pitchFamily="34" charset="0"/>
            </a:endParaRPr>
          </a:p>
        </p:txBody>
      </p:sp>
      <p:sp>
        <p:nvSpPr>
          <p:cNvPr id="13" name="Rektangel med rundade hörn 12"/>
          <p:cNvSpPr/>
          <p:nvPr/>
        </p:nvSpPr>
        <p:spPr bwMode="auto">
          <a:xfrm>
            <a:off x="3155322" y="2935309"/>
            <a:ext cx="5692463" cy="929426"/>
          </a:xfrm>
          <a:prstGeom prst="roundRect">
            <a:avLst/>
          </a:prstGeom>
          <a:solidFill>
            <a:schemeClr val="accent1"/>
          </a:solidFill>
          <a:ln>
            <a:solidFill>
              <a:schemeClr val="accent1"/>
            </a:solidFill>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v-SE" sz="1600" b="1" dirty="0"/>
              <a:t>Tjänstemannastyrgrupp</a:t>
            </a:r>
            <a:endParaRPr lang="sv-SE" sz="1600" dirty="0"/>
          </a:p>
          <a:p>
            <a:r>
              <a:rPr lang="sv-SE" sz="1600" dirty="0" smtClean="0"/>
              <a:t>Regiondirektören/Koncernstabsledningen</a:t>
            </a:r>
            <a:endParaRPr kumimoji="0" lang="sv-SE" sz="1600" b="0" i="0" u="none" strike="noStrike" cap="none" normalizeH="0" baseline="0" dirty="0" smtClean="0">
              <a:ln>
                <a:noFill/>
              </a:ln>
              <a:solidFill>
                <a:schemeClr val="bg1"/>
              </a:solidFill>
              <a:effectLst/>
              <a:latin typeface="Arial" panose="020B0604020202020204" pitchFamily="34" charset="0"/>
            </a:endParaRPr>
          </a:p>
        </p:txBody>
      </p:sp>
      <p:sp>
        <p:nvSpPr>
          <p:cNvPr id="14" name="Rektangel med rundade hörn 13"/>
          <p:cNvSpPr/>
          <p:nvPr/>
        </p:nvSpPr>
        <p:spPr bwMode="auto">
          <a:xfrm>
            <a:off x="3155321" y="4017135"/>
            <a:ext cx="5692464" cy="1865290"/>
          </a:xfrm>
          <a:prstGeom prst="roundRect">
            <a:avLst/>
          </a:prstGeom>
          <a:solidFill>
            <a:schemeClr val="accent1"/>
          </a:solidFill>
          <a:ln>
            <a:solidFill>
              <a:schemeClr val="accent1"/>
            </a:solidFill>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sv-SE" sz="1600" b="1" dirty="0"/>
              <a:t>Arbetsgrupp</a:t>
            </a:r>
            <a:br>
              <a:rPr lang="sv-SE" sz="1600" b="1" dirty="0"/>
            </a:br>
            <a:r>
              <a:rPr lang="sv-SE" sz="1600" dirty="0"/>
              <a:t>Linn Riedl – Processledare</a:t>
            </a:r>
          </a:p>
          <a:p>
            <a:r>
              <a:rPr lang="sv-SE" sz="1600" dirty="0"/>
              <a:t>Patrik Johansson – Utredningsansvarig</a:t>
            </a:r>
          </a:p>
          <a:p>
            <a:r>
              <a:rPr lang="sv-SE" sz="1600" dirty="0"/>
              <a:t>Åse Nyberg – Omvärldsbevakning och externa relationer</a:t>
            </a:r>
          </a:p>
          <a:p>
            <a:r>
              <a:rPr lang="sv-SE" sz="1600" dirty="0"/>
              <a:t>Boris Ståhl </a:t>
            </a:r>
            <a:r>
              <a:rPr lang="sv-SE" sz="1600" dirty="0" smtClean="0"/>
              <a:t>– Orakel</a:t>
            </a:r>
            <a:endParaRPr lang="sv-SE" sz="1600" dirty="0"/>
          </a:p>
          <a:p>
            <a:r>
              <a:rPr lang="sv-SE" sz="1600" dirty="0"/>
              <a:t>Lasse Lindén – </a:t>
            </a:r>
            <a:r>
              <a:rPr lang="sv-SE" sz="1600" dirty="0" smtClean="0"/>
              <a:t>Kommunal </a:t>
            </a:r>
            <a:r>
              <a:rPr lang="sv-SE" sz="1600" dirty="0"/>
              <a:t>delaktighet och förankring</a:t>
            </a:r>
          </a:p>
        </p:txBody>
      </p:sp>
    </p:spTree>
    <p:extLst>
      <p:ext uri="{BB962C8B-B14F-4D97-AF65-F5344CB8AC3E}">
        <p14:creationId xmlns:p14="http://schemas.microsoft.com/office/powerpoint/2010/main" val="43111426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0" indent="0">
              <a:buNone/>
            </a:pPr>
            <a:endParaRPr lang="sv-SE" dirty="0" smtClean="0"/>
          </a:p>
          <a:p>
            <a:pPr marL="0" indent="0">
              <a:buNone/>
            </a:pPr>
            <a:endParaRPr lang="sv-SE" dirty="0"/>
          </a:p>
          <a:p>
            <a:pPr marL="0" indent="0" algn="ctr">
              <a:buNone/>
            </a:pPr>
            <a:r>
              <a:rPr lang="sv-SE" sz="3600" b="1" dirty="0" smtClean="0"/>
              <a:t>Kontakt, info </a:t>
            </a:r>
            <a:r>
              <a:rPr lang="sv-SE" sz="3600" b="1" dirty="0"/>
              <a:t>och material</a:t>
            </a:r>
            <a:endParaRPr lang="sv-SE" sz="3600" dirty="0" smtClean="0"/>
          </a:p>
          <a:p>
            <a:pPr marL="0" indent="0" algn="ctr">
              <a:buNone/>
            </a:pPr>
            <a:r>
              <a:rPr lang="sv-SE" dirty="0" smtClean="0">
                <a:hlinkClick r:id="rId2"/>
              </a:rPr>
              <a:t>www.vgr.se/regionfragan</a:t>
            </a:r>
            <a:endParaRPr lang="sv-SE" dirty="0" smtClean="0"/>
          </a:p>
          <a:p>
            <a:pPr marL="0" indent="0" algn="ctr">
              <a:buNone/>
            </a:pPr>
            <a:endParaRPr lang="sv-SE" sz="2000" dirty="0" smtClean="0">
              <a:hlinkClick r:id="rId3"/>
            </a:endParaRPr>
          </a:p>
          <a:p>
            <a:pPr marL="0" indent="0" algn="ctr">
              <a:buNone/>
            </a:pPr>
            <a:r>
              <a:rPr lang="sv-SE" sz="2000" dirty="0" smtClean="0">
                <a:hlinkClick r:id="rId3"/>
              </a:rPr>
              <a:t>Linn.Riedl@vgregion.se</a:t>
            </a:r>
            <a:r>
              <a:rPr lang="sv-SE" sz="2000" dirty="0" smtClean="0"/>
              <a:t> 070 </a:t>
            </a:r>
            <a:r>
              <a:rPr lang="sv-SE" sz="2000" dirty="0"/>
              <a:t>– 020 </a:t>
            </a:r>
            <a:r>
              <a:rPr lang="sv-SE" sz="2000" dirty="0" smtClean="0"/>
              <a:t>6861</a:t>
            </a:r>
          </a:p>
          <a:p>
            <a:pPr marL="0" indent="0" algn="ctr">
              <a:buNone/>
            </a:pPr>
            <a:endParaRPr lang="sv-SE" sz="2000" dirty="0" smtClean="0"/>
          </a:p>
          <a:p>
            <a:pPr marL="0" indent="0" algn="ctr">
              <a:buNone/>
            </a:pPr>
            <a:endParaRPr lang="sv-SE" dirty="0"/>
          </a:p>
        </p:txBody>
      </p:sp>
      <p:sp>
        <p:nvSpPr>
          <p:cNvPr id="4" name="Platshållare för sidfot 3"/>
          <p:cNvSpPr>
            <a:spLocks noGrp="1"/>
          </p:cNvSpPr>
          <p:nvPr>
            <p:ph type="ftr" sz="quarter" idx="11"/>
          </p:nvPr>
        </p:nvSpPr>
        <p:spPr/>
        <p:txBody>
          <a:bodyPr/>
          <a:lstStyle/>
          <a:p>
            <a:r>
              <a:rPr lang="sv-SE" smtClean="0"/>
              <a:t>Varför behöver vi stora regioner i hela landet?</a:t>
            </a:r>
            <a:endParaRPr lang="sv-SE"/>
          </a:p>
        </p:txBody>
      </p:sp>
    </p:spTree>
    <p:extLst>
      <p:ext uri="{BB962C8B-B14F-4D97-AF65-F5344CB8AC3E}">
        <p14:creationId xmlns:p14="http://schemas.microsoft.com/office/powerpoint/2010/main" val="32988679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tandardformgivning">
  <a:themeElements>
    <a:clrScheme name="VG-Regionen blå">
      <a:dk1>
        <a:srgbClr val="000000"/>
      </a:dk1>
      <a:lt1>
        <a:srgbClr val="FFFFFF"/>
      </a:lt1>
      <a:dk2>
        <a:srgbClr val="000000"/>
      </a:dk2>
      <a:lt2>
        <a:srgbClr val="808080"/>
      </a:lt2>
      <a:accent1>
        <a:srgbClr val="2B5484"/>
      </a:accent1>
      <a:accent2>
        <a:srgbClr val="58723A"/>
      </a:accent2>
      <a:accent3>
        <a:srgbClr val="E5BA1F"/>
      </a:accent3>
      <a:accent4>
        <a:srgbClr val="810131"/>
      </a:accent4>
      <a:accent5>
        <a:srgbClr val="C1B176"/>
      </a:accent5>
      <a:accent6>
        <a:srgbClr val="85B0D0"/>
      </a:accent6>
      <a:hlink>
        <a:srgbClr val="203E63"/>
      </a:hlink>
      <a:folHlink>
        <a:srgbClr val="900074"/>
      </a:folHlink>
    </a:clrScheme>
    <a:fontScheme name="VG-region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1"/>
        </a:solidFill>
        <a:ln>
          <a:solidFill>
            <a:schemeClr val="accent1"/>
          </a:solidFill>
        </a:ln>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sz="2000" b="0" i="0" u="none" strike="noStrike" cap="none" normalizeH="0" baseline="0" dirty="0" err="1" smtClean="0">
            <a:ln>
              <a:noFill/>
            </a:ln>
            <a:solidFill>
              <a:schemeClr val="bg1"/>
            </a:solidFill>
            <a:effectLst/>
            <a:latin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ln>
          <a:headEnd type="none" w="med" len="med"/>
          <a:tailEnd type="none" w="med" len="med"/>
        </a:ln>
        <a:extLst/>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dirty="0" err="1" smtClean="0"/>
        </a:defPPr>
      </a:lstStyle>
    </a:txDef>
  </a:objectDefaults>
  <a:extraClrSchemeLst>
    <a:extraClrScheme>
      <a:clrScheme name="Standardformgivning 1">
        <a:dk1>
          <a:srgbClr val="000000"/>
        </a:dk1>
        <a:lt1>
          <a:srgbClr val="FFFFFF"/>
        </a:lt1>
        <a:dk2>
          <a:srgbClr val="000000"/>
        </a:dk2>
        <a:lt2>
          <a:srgbClr val="808080"/>
        </a:lt2>
        <a:accent1>
          <a:srgbClr val="2B5483"/>
        </a:accent1>
        <a:accent2>
          <a:srgbClr val="57723A"/>
        </a:accent2>
        <a:accent3>
          <a:srgbClr val="FFFFFF"/>
        </a:accent3>
        <a:accent4>
          <a:srgbClr val="000000"/>
        </a:accent4>
        <a:accent5>
          <a:srgbClr val="ACB3C1"/>
        </a:accent5>
        <a:accent6>
          <a:srgbClr val="4E6734"/>
        </a:accent6>
        <a:hlink>
          <a:srgbClr val="7E0031"/>
        </a:hlink>
        <a:folHlink>
          <a:srgbClr val="E2BA1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VG_pp-mall_2013_blue 140523_med_foton.potx [Skrivskyddad]" id="{134EAED7-9F13-497A-B19F-7719B7C0B3AE}" vid="{01729C69-934E-49BE-B5CE-18CBDBAF5D30}"/>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998</TotalTime>
  <Words>330</Words>
  <Application>Microsoft Macintosh PowerPoint</Application>
  <PresentationFormat>Bildspel på skärmen (4:3)</PresentationFormat>
  <Paragraphs>64</Paragraphs>
  <Slides>8</Slides>
  <Notes>0</Notes>
  <HiddenSlides>0</HiddenSlides>
  <MMClips>0</MMClips>
  <ScaleCrop>false</ScaleCrop>
  <HeadingPairs>
    <vt:vector size="4" baseType="variant">
      <vt:variant>
        <vt:lpstr>Tema</vt:lpstr>
      </vt:variant>
      <vt:variant>
        <vt:i4>1</vt:i4>
      </vt:variant>
      <vt:variant>
        <vt:lpstr>Bildrubriker</vt:lpstr>
      </vt:variant>
      <vt:variant>
        <vt:i4>8</vt:i4>
      </vt:variant>
    </vt:vector>
  </HeadingPairs>
  <TitlesOfParts>
    <vt:vector size="9" baseType="lpstr">
      <vt:lpstr>Standardformgivning</vt:lpstr>
      <vt:lpstr>Välkomna! Till Västra Götalandsregionen </vt:lpstr>
      <vt:lpstr>Arbetet mot en regionreform </vt:lpstr>
      <vt:lpstr>Förmiddagens program</vt:lpstr>
      <vt:lpstr>En prioriterad påverkansfråga</vt:lpstr>
      <vt:lpstr>Huvudsakliga skäl</vt:lpstr>
      <vt:lpstr>Viktiga hållningar</vt:lpstr>
      <vt:lpstr>Organisation</vt:lpstr>
      <vt:lpstr>PowerPoint-presentation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Mikael Boustedt</dc:creator>
  <cp:lastModifiedBy>Micaela Molin</cp:lastModifiedBy>
  <cp:revision>59</cp:revision>
  <dcterms:created xsi:type="dcterms:W3CDTF">2014-05-23T07:16:43Z</dcterms:created>
  <dcterms:modified xsi:type="dcterms:W3CDTF">2016-09-01T06:35:52Z</dcterms:modified>
</cp:coreProperties>
</file>